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  <p:sldMasterId id="2147483780" r:id="rId5"/>
  </p:sldMasterIdLst>
  <p:notesMasterIdLst>
    <p:notesMasterId r:id="rId16"/>
  </p:notesMasterIdLst>
  <p:sldIdLst>
    <p:sldId id="269" r:id="rId6"/>
    <p:sldId id="270" r:id="rId7"/>
    <p:sldId id="257" r:id="rId8"/>
    <p:sldId id="271" r:id="rId9"/>
    <p:sldId id="279" r:id="rId10"/>
    <p:sldId id="281" r:id="rId11"/>
    <p:sldId id="275" r:id="rId12"/>
    <p:sldId id="276" r:id="rId13"/>
    <p:sldId id="278" r:id="rId14"/>
    <p:sldId id="28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EF2423-B97B-49DD-9FA6-C261F03694E2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58BD33E-BD2D-447C-9505-86E8D92EC257}">
      <dgm:prSet phldrT="[Text]"/>
      <dgm:spPr/>
      <dgm:t>
        <a:bodyPr/>
        <a:lstStyle/>
        <a:p>
          <a:r>
            <a:rPr lang="en-US" dirty="0"/>
            <a:t>System</a:t>
          </a:r>
        </a:p>
      </dgm:t>
    </dgm:pt>
    <dgm:pt modelId="{BC930D35-964F-41A9-8A0A-5E197FE25ACC}" type="parTrans" cxnId="{1AFC1752-1DA5-49E3-9D15-F275DD08A239}">
      <dgm:prSet/>
      <dgm:spPr/>
      <dgm:t>
        <a:bodyPr/>
        <a:lstStyle/>
        <a:p>
          <a:endParaRPr lang="en-US"/>
        </a:p>
      </dgm:t>
    </dgm:pt>
    <dgm:pt modelId="{2292B750-F403-4DF5-8709-D8AC118A6F6D}" type="sibTrans" cxnId="{1AFC1752-1DA5-49E3-9D15-F275DD08A239}">
      <dgm:prSet/>
      <dgm:spPr/>
      <dgm:t>
        <a:bodyPr/>
        <a:lstStyle/>
        <a:p>
          <a:endParaRPr lang="en-US"/>
        </a:p>
      </dgm:t>
    </dgm:pt>
    <dgm:pt modelId="{1C6D8743-D2DA-42C5-8063-4652D55C3D41}">
      <dgm:prSet phldrT="[Text]"/>
      <dgm:spPr/>
      <dgm:t>
        <a:bodyPr/>
        <a:lstStyle/>
        <a:p>
          <a:r>
            <a:rPr lang="en-US" dirty="0"/>
            <a:t>Playback</a:t>
          </a:r>
        </a:p>
      </dgm:t>
    </dgm:pt>
    <dgm:pt modelId="{1F877C0B-A550-4B37-B4B4-FFDA2584813C}" type="parTrans" cxnId="{E3C63C73-9D22-4AEF-BEAF-7BB3E545850C}">
      <dgm:prSet/>
      <dgm:spPr/>
      <dgm:t>
        <a:bodyPr/>
        <a:lstStyle/>
        <a:p>
          <a:endParaRPr lang="en-US"/>
        </a:p>
      </dgm:t>
    </dgm:pt>
    <dgm:pt modelId="{D3217199-0879-436A-8B0E-9A95434D33A0}" type="sibTrans" cxnId="{E3C63C73-9D22-4AEF-BEAF-7BB3E545850C}">
      <dgm:prSet/>
      <dgm:spPr/>
      <dgm:t>
        <a:bodyPr/>
        <a:lstStyle/>
        <a:p>
          <a:endParaRPr lang="en-US"/>
        </a:p>
      </dgm:t>
    </dgm:pt>
    <dgm:pt modelId="{4B9DA473-2BD4-4C6B-B7CA-EAAD0EBD5CF1}">
      <dgm:prSet phldrT="[Text]"/>
      <dgm:spPr/>
      <dgm:t>
        <a:bodyPr/>
        <a:lstStyle/>
        <a:p>
          <a:r>
            <a:rPr lang="en-US" dirty="0"/>
            <a:t>Forward</a:t>
          </a:r>
        </a:p>
      </dgm:t>
    </dgm:pt>
    <dgm:pt modelId="{94C34B2D-F8B8-4AE0-9019-47281DCC8AEB}" type="parTrans" cxnId="{873EE953-4040-4E40-AF61-ADD099FF1577}">
      <dgm:prSet/>
      <dgm:spPr/>
      <dgm:t>
        <a:bodyPr/>
        <a:lstStyle/>
        <a:p>
          <a:endParaRPr lang="en-US"/>
        </a:p>
      </dgm:t>
    </dgm:pt>
    <dgm:pt modelId="{E750FA6B-9A5E-4BD8-85A5-A4DCDC560335}" type="sibTrans" cxnId="{873EE953-4040-4E40-AF61-ADD099FF1577}">
      <dgm:prSet/>
      <dgm:spPr/>
      <dgm:t>
        <a:bodyPr/>
        <a:lstStyle/>
        <a:p>
          <a:endParaRPr lang="en-US"/>
        </a:p>
      </dgm:t>
    </dgm:pt>
    <dgm:pt modelId="{DB8ED843-5557-4E73-9DDD-B7AA6CACF69F}">
      <dgm:prSet phldrT="[Text]"/>
      <dgm:spPr/>
      <dgm:t>
        <a:bodyPr/>
        <a:lstStyle/>
        <a:p>
          <a:r>
            <a:rPr lang="en-US" dirty="0"/>
            <a:t>Reverse</a:t>
          </a:r>
        </a:p>
      </dgm:t>
    </dgm:pt>
    <dgm:pt modelId="{2C3D2234-F875-4EFE-95FD-C294F98DED64}" type="parTrans" cxnId="{525B0A8A-480F-4419-8A1A-AA4A368D5B2F}">
      <dgm:prSet/>
      <dgm:spPr/>
      <dgm:t>
        <a:bodyPr/>
        <a:lstStyle/>
        <a:p>
          <a:endParaRPr lang="en-US"/>
        </a:p>
      </dgm:t>
    </dgm:pt>
    <dgm:pt modelId="{550950F2-C285-421C-9B99-7DA6235C36AD}" type="sibTrans" cxnId="{525B0A8A-480F-4419-8A1A-AA4A368D5B2F}">
      <dgm:prSet/>
      <dgm:spPr/>
      <dgm:t>
        <a:bodyPr/>
        <a:lstStyle/>
        <a:p>
          <a:endParaRPr lang="en-US"/>
        </a:p>
      </dgm:t>
    </dgm:pt>
    <dgm:pt modelId="{49FE06CB-49CB-4312-8404-9DF64D41CCE6}">
      <dgm:prSet phldrT="[Text]"/>
      <dgm:spPr/>
      <dgm:t>
        <a:bodyPr/>
        <a:lstStyle/>
        <a:p>
          <a:r>
            <a:rPr lang="en-US" dirty="0"/>
            <a:t>Record</a:t>
          </a:r>
        </a:p>
      </dgm:t>
    </dgm:pt>
    <dgm:pt modelId="{8EB1CE1D-35C8-47A8-BF23-FF70D48B58D5}" type="parTrans" cxnId="{6E4A5F03-7C86-4C69-8450-9B179DB40206}">
      <dgm:prSet/>
      <dgm:spPr/>
      <dgm:t>
        <a:bodyPr/>
        <a:lstStyle/>
        <a:p>
          <a:endParaRPr lang="en-US"/>
        </a:p>
      </dgm:t>
    </dgm:pt>
    <dgm:pt modelId="{C521D9F9-C0FF-4BDC-BC8F-DE4FA63526CB}" type="sibTrans" cxnId="{6E4A5F03-7C86-4C69-8450-9B179DB40206}">
      <dgm:prSet/>
      <dgm:spPr/>
      <dgm:t>
        <a:bodyPr/>
        <a:lstStyle/>
        <a:p>
          <a:endParaRPr lang="en-US"/>
        </a:p>
      </dgm:t>
    </dgm:pt>
    <dgm:pt modelId="{A7B1AF25-1C22-4A47-B826-76CE97EAB5EF}" type="pres">
      <dgm:prSet presAssocID="{D9EF2423-B97B-49DD-9FA6-C261F03694E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8DBF80B-4E78-450B-87A7-FDD3A4359643}" type="pres">
      <dgm:prSet presAssocID="{158BD33E-BD2D-447C-9505-86E8D92EC257}" presName="root1" presStyleCnt="0"/>
      <dgm:spPr/>
    </dgm:pt>
    <dgm:pt modelId="{2707AD48-D0E3-4BE0-B488-581B9385281D}" type="pres">
      <dgm:prSet presAssocID="{158BD33E-BD2D-447C-9505-86E8D92EC257}" presName="LevelOneTextNode" presStyleLbl="node0" presStyleIdx="0" presStyleCnt="1">
        <dgm:presLayoutVars>
          <dgm:chPref val="3"/>
        </dgm:presLayoutVars>
      </dgm:prSet>
      <dgm:spPr/>
    </dgm:pt>
    <dgm:pt modelId="{DDD3628B-2867-4119-B987-469032B262DA}" type="pres">
      <dgm:prSet presAssocID="{158BD33E-BD2D-447C-9505-86E8D92EC257}" presName="level2hierChild" presStyleCnt="0"/>
      <dgm:spPr/>
    </dgm:pt>
    <dgm:pt modelId="{2F4373A3-3BCD-431D-A5AF-A302BCE6AFFB}" type="pres">
      <dgm:prSet presAssocID="{1F877C0B-A550-4B37-B4B4-FFDA2584813C}" presName="conn2-1" presStyleLbl="parChTrans1D2" presStyleIdx="0" presStyleCnt="2"/>
      <dgm:spPr/>
    </dgm:pt>
    <dgm:pt modelId="{A1F12950-7EE7-4AFB-BE31-90ED726209BC}" type="pres">
      <dgm:prSet presAssocID="{1F877C0B-A550-4B37-B4B4-FFDA2584813C}" presName="connTx" presStyleLbl="parChTrans1D2" presStyleIdx="0" presStyleCnt="2"/>
      <dgm:spPr/>
    </dgm:pt>
    <dgm:pt modelId="{1986A8C6-5887-4E2E-93EC-ACB15ABA5568}" type="pres">
      <dgm:prSet presAssocID="{1C6D8743-D2DA-42C5-8063-4652D55C3D41}" presName="root2" presStyleCnt="0"/>
      <dgm:spPr/>
    </dgm:pt>
    <dgm:pt modelId="{BDA28790-25EE-4CCD-8D5B-59CCE9440A52}" type="pres">
      <dgm:prSet presAssocID="{1C6D8743-D2DA-42C5-8063-4652D55C3D41}" presName="LevelTwoTextNode" presStyleLbl="node2" presStyleIdx="0" presStyleCnt="2">
        <dgm:presLayoutVars>
          <dgm:chPref val="3"/>
        </dgm:presLayoutVars>
      </dgm:prSet>
      <dgm:spPr/>
    </dgm:pt>
    <dgm:pt modelId="{51FC8000-D578-4919-B60F-0BCB829EB90D}" type="pres">
      <dgm:prSet presAssocID="{1C6D8743-D2DA-42C5-8063-4652D55C3D41}" presName="level3hierChild" presStyleCnt="0"/>
      <dgm:spPr/>
    </dgm:pt>
    <dgm:pt modelId="{FA7975A0-6753-4519-BF38-220B45A7BDC1}" type="pres">
      <dgm:prSet presAssocID="{94C34B2D-F8B8-4AE0-9019-47281DCC8AEB}" presName="conn2-1" presStyleLbl="parChTrans1D3" presStyleIdx="0" presStyleCnt="2"/>
      <dgm:spPr/>
    </dgm:pt>
    <dgm:pt modelId="{44CD859D-AF3F-4F7E-8387-FF5CC18D82A3}" type="pres">
      <dgm:prSet presAssocID="{94C34B2D-F8B8-4AE0-9019-47281DCC8AEB}" presName="connTx" presStyleLbl="parChTrans1D3" presStyleIdx="0" presStyleCnt="2"/>
      <dgm:spPr/>
    </dgm:pt>
    <dgm:pt modelId="{5B04437D-A60D-41D4-A286-C1765570ED61}" type="pres">
      <dgm:prSet presAssocID="{4B9DA473-2BD4-4C6B-B7CA-EAAD0EBD5CF1}" presName="root2" presStyleCnt="0"/>
      <dgm:spPr/>
    </dgm:pt>
    <dgm:pt modelId="{734336AE-37B0-4CA7-95FA-412F3EE16306}" type="pres">
      <dgm:prSet presAssocID="{4B9DA473-2BD4-4C6B-B7CA-EAAD0EBD5CF1}" presName="LevelTwoTextNode" presStyleLbl="node3" presStyleIdx="0" presStyleCnt="2">
        <dgm:presLayoutVars>
          <dgm:chPref val="3"/>
        </dgm:presLayoutVars>
      </dgm:prSet>
      <dgm:spPr/>
    </dgm:pt>
    <dgm:pt modelId="{93E16FFD-BFC3-4E51-8077-C42CC9BC351D}" type="pres">
      <dgm:prSet presAssocID="{4B9DA473-2BD4-4C6B-B7CA-EAAD0EBD5CF1}" presName="level3hierChild" presStyleCnt="0"/>
      <dgm:spPr/>
    </dgm:pt>
    <dgm:pt modelId="{FF7361F6-FCB1-4B82-B1BF-35BF816518D6}" type="pres">
      <dgm:prSet presAssocID="{2C3D2234-F875-4EFE-95FD-C294F98DED64}" presName="conn2-1" presStyleLbl="parChTrans1D3" presStyleIdx="1" presStyleCnt="2"/>
      <dgm:spPr/>
    </dgm:pt>
    <dgm:pt modelId="{1887D5B6-F64D-4D41-BC48-DF8998CCCD00}" type="pres">
      <dgm:prSet presAssocID="{2C3D2234-F875-4EFE-95FD-C294F98DED64}" presName="connTx" presStyleLbl="parChTrans1D3" presStyleIdx="1" presStyleCnt="2"/>
      <dgm:spPr/>
    </dgm:pt>
    <dgm:pt modelId="{44A81642-1239-4789-9A83-8FD79802B9DB}" type="pres">
      <dgm:prSet presAssocID="{DB8ED843-5557-4E73-9DDD-B7AA6CACF69F}" presName="root2" presStyleCnt="0"/>
      <dgm:spPr/>
    </dgm:pt>
    <dgm:pt modelId="{BA23A561-9D9D-4294-BC91-22A522B29839}" type="pres">
      <dgm:prSet presAssocID="{DB8ED843-5557-4E73-9DDD-B7AA6CACF69F}" presName="LevelTwoTextNode" presStyleLbl="node3" presStyleIdx="1" presStyleCnt="2">
        <dgm:presLayoutVars>
          <dgm:chPref val="3"/>
        </dgm:presLayoutVars>
      </dgm:prSet>
      <dgm:spPr/>
    </dgm:pt>
    <dgm:pt modelId="{BB42DECC-97F6-4919-A390-065595357B37}" type="pres">
      <dgm:prSet presAssocID="{DB8ED843-5557-4E73-9DDD-B7AA6CACF69F}" presName="level3hierChild" presStyleCnt="0"/>
      <dgm:spPr/>
    </dgm:pt>
    <dgm:pt modelId="{9BED3083-41EE-4F46-B7E5-66F6DC1F404A}" type="pres">
      <dgm:prSet presAssocID="{8EB1CE1D-35C8-47A8-BF23-FF70D48B58D5}" presName="conn2-1" presStyleLbl="parChTrans1D2" presStyleIdx="1" presStyleCnt="2"/>
      <dgm:spPr/>
    </dgm:pt>
    <dgm:pt modelId="{5A7B796F-57CC-4A51-8437-A00179675DEF}" type="pres">
      <dgm:prSet presAssocID="{8EB1CE1D-35C8-47A8-BF23-FF70D48B58D5}" presName="connTx" presStyleLbl="parChTrans1D2" presStyleIdx="1" presStyleCnt="2"/>
      <dgm:spPr/>
    </dgm:pt>
    <dgm:pt modelId="{9FABD559-30A2-447E-AC36-7BA30E097214}" type="pres">
      <dgm:prSet presAssocID="{49FE06CB-49CB-4312-8404-9DF64D41CCE6}" presName="root2" presStyleCnt="0"/>
      <dgm:spPr/>
    </dgm:pt>
    <dgm:pt modelId="{8475CF9A-5C6A-40E4-96B8-13310B277DEA}" type="pres">
      <dgm:prSet presAssocID="{49FE06CB-49CB-4312-8404-9DF64D41CCE6}" presName="LevelTwoTextNode" presStyleLbl="node2" presStyleIdx="1" presStyleCnt="2">
        <dgm:presLayoutVars>
          <dgm:chPref val="3"/>
        </dgm:presLayoutVars>
      </dgm:prSet>
      <dgm:spPr/>
    </dgm:pt>
    <dgm:pt modelId="{28A7534B-0535-40D6-A25A-1ED4DAA98958}" type="pres">
      <dgm:prSet presAssocID="{49FE06CB-49CB-4312-8404-9DF64D41CCE6}" presName="level3hierChild" presStyleCnt="0"/>
      <dgm:spPr/>
    </dgm:pt>
  </dgm:ptLst>
  <dgm:cxnLst>
    <dgm:cxn modelId="{6E4A5F03-7C86-4C69-8450-9B179DB40206}" srcId="{158BD33E-BD2D-447C-9505-86E8D92EC257}" destId="{49FE06CB-49CB-4312-8404-9DF64D41CCE6}" srcOrd="1" destOrd="0" parTransId="{8EB1CE1D-35C8-47A8-BF23-FF70D48B58D5}" sibTransId="{C521D9F9-C0FF-4BDC-BC8F-DE4FA63526CB}"/>
    <dgm:cxn modelId="{155C1B14-1237-4B2F-8729-68AC4EC2CE12}" type="presOf" srcId="{8EB1CE1D-35C8-47A8-BF23-FF70D48B58D5}" destId="{9BED3083-41EE-4F46-B7E5-66F6DC1F404A}" srcOrd="0" destOrd="0" presId="urn:microsoft.com/office/officeart/2005/8/layout/hierarchy2"/>
    <dgm:cxn modelId="{88B7A614-2CC7-474C-8BB2-86E144970B05}" type="presOf" srcId="{4B9DA473-2BD4-4C6B-B7CA-EAAD0EBD5CF1}" destId="{734336AE-37B0-4CA7-95FA-412F3EE16306}" srcOrd="0" destOrd="0" presId="urn:microsoft.com/office/officeart/2005/8/layout/hierarchy2"/>
    <dgm:cxn modelId="{AA2C5815-4D30-4F86-939A-D3241F341DF7}" type="presOf" srcId="{8EB1CE1D-35C8-47A8-BF23-FF70D48B58D5}" destId="{5A7B796F-57CC-4A51-8437-A00179675DEF}" srcOrd="1" destOrd="0" presId="urn:microsoft.com/office/officeart/2005/8/layout/hierarchy2"/>
    <dgm:cxn modelId="{C055C361-100F-42BB-B4AC-446CBA81818C}" type="presOf" srcId="{158BD33E-BD2D-447C-9505-86E8D92EC257}" destId="{2707AD48-D0E3-4BE0-B488-581B9385281D}" srcOrd="0" destOrd="0" presId="urn:microsoft.com/office/officeart/2005/8/layout/hierarchy2"/>
    <dgm:cxn modelId="{955ACF69-ABE3-484D-8915-165D7BF0712E}" type="presOf" srcId="{DB8ED843-5557-4E73-9DDD-B7AA6CACF69F}" destId="{BA23A561-9D9D-4294-BC91-22A522B29839}" srcOrd="0" destOrd="0" presId="urn:microsoft.com/office/officeart/2005/8/layout/hierarchy2"/>
    <dgm:cxn modelId="{17968251-0650-4689-A523-BD2F06A233A2}" type="presOf" srcId="{D9EF2423-B97B-49DD-9FA6-C261F03694E2}" destId="{A7B1AF25-1C22-4A47-B826-76CE97EAB5EF}" srcOrd="0" destOrd="0" presId="urn:microsoft.com/office/officeart/2005/8/layout/hierarchy2"/>
    <dgm:cxn modelId="{1AFC1752-1DA5-49E3-9D15-F275DD08A239}" srcId="{D9EF2423-B97B-49DD-9FA6-C261F03694E2}" destId="{158BD33E-BD2D-447C-9505-86E8D92EC257}" srcOrd="0" destOrd="0" parTransId="{BC930D35-964F-41A9-8A0A-5E197FE25ACC}" sibTransId="{2292B750-F403-4DF5-8709-D8AC118A6F6D}"/>
    <dgm:cxn modelId="{E3C63C73-9D22-4AEF-BEAF-7BB3E545850C}" srcId="{158BD33E-BD2D-447C-9505-86E8D92EC257}" destId="{1C6D8743-D2DA-42C5-8063-4652D55C3D41}" srcOrd="0" destOrd="0" parTransId="{1F877C0B-A550-4B37-B4B4-FFDA2584813C}" sibTransId="{D3217199-0879-436A-8B0E-9A95434D33A0}"/>
    <dgm:cxn modelId="{873EE953-4040-4E40-AF61-ADD099FF1577}" srcId="{1C6D8743-D2DA-42C5-8063-4652D55C3D41}" destId="{4B9DA473-2BD4-4C6B-B7CA-EAAD0EBD5CF1}" srcOrd="0" destOrd="0" parTransId="{94C34B2D-F8B8-4AE0-9019-47281DCC8AEB}" sibTransId="{E750FA6B-9A5E-4BD8-85A5-A4DCDC560335}"/>
    <dgm:cxn modelId="{FD4EFE75-6C14-4361-8C11-22755E6E266B}" type="presOf" srcId="{2C3D2234-F875-4EFE-95FD-C294F98DED64}" destId="{FF7361F6-FCB1-4B82-B1BF-35BF816518D6}" srcOrd="0" destOrd="0" presId="urn:microsoft.com/office/officeart/2005/8/layout/hierarchy2"/>
    <dgm:cxn modelId="{9B453E59-0ED1-4237-9EAC-440BF1EA1BAF}" type="presOf" srcId="{2C3D2234-F875-4EFE-95FD-C294F98DED64}" destId="{1887D5B6-F64D-4D41-BC48-DF8998CCCD00}" srcOrd="1" destOrd="0" presId="urn:microsoft.com/office/officeart/2005/8/layout/hierarchy2"/>
    <dgm:cxn modelId="{525B0A8A-480F-4419-8A1A-AA4A368D5B2F}" srcId="{1C6D8743-D2DA-42C5-8063-4652D55C3D41}" destId="{DB8ED843-5557-4E73-9DDD-B7AA6CACF69F}" srcOrd="1" destOrd="0" parTransId="{2C3D2234-F875-4EFE-95FD-C294F98DED64}" sibTransId="{550950F2-C285-421C-9B99-7DA6235C36AD}"/>
    <dgm:cxn modelId="{06F72B8E-6019-4ABB-8D9F-7B91BF1B30CE}" type="presOf" srcId="{1C6D8743-D2DA-42C5-8063-4652D55C3D41}" destId="{BDA28790-25EE-4CCD-8D5B-59CCE9440A52}" srcOrd="0" destOrd="0" presId="urn:microsoft.com/office/officeart/2005/8/layout/hierarchy2"/>
    <dgm:cxn modelId="{3F62AF91-1716-499D-92F4-EFC061595FDB}" type="presOf" srcId="{94C34B2D-F8B8-4AE0-9019-47281DCC8AEB}" destId="{44CD859D-AF3F-4F7E-8387-FF5CC18D82A3}" srcOrd="1" destOrd="0" presId="urn:microsoft.com/office/officeart/2005/8/layout/hierarchy2"/>
    <dgm:cxn modelId="{E98244BF-C02F-41A1-B233-685A0C7D34CB}" type="presOf" srcId="{94C34B2D-F8B8-4AE0-9019-47281DCC8AEB}" destId="{FA7975A0-6753-4519-BF38-220B45A7BDC1}" srcOrd="0" destOrd="0" presId="urn:microsoft.com/office/officeart/2005/8/layout/hierarchy2"/>
    <dgm:cxn modelId="{514465D8-C191-4341-969B-FE28A63B8440}" type="presOf" srcId="{49FE06CB-49CB-4312-8404-9DF64D41CCE6}" destId="{8475CF9A-5C6A-40E4-96B8-13310B277DEA}" srcOrd="0" destOrd="0" presId="urn:microsoft.com/office/officeart/2005/8/layout/hierarchy2"/>
    <dgm:cxn modelId="{C21656EE-7984-4B0C-8F48-E1342F92CCA9}" type="presOf" srcId="{1F877C0B-A550-4B37-B4B4-FFDA2584813C}" destId="{A1F12950-7EE7-4AFB-BE31-90ED726209BC}" srcOrd="1" destOrd="0" presId="urn:microsoft.com/office/officeart/2005/8/layout/hierarchy2"/>
    <dgm:cxn modelId="{3F38B3FD-62DB-4C2B-9908-2EB54476B375}" type="presOf" srcId="{1F877C0B-A550-4B37-B4B4-FFDA2584813C}" destId="{2F4373A3-3BCD-431D-A5AF-A302BCE6AFFB}" srcOrd="0" destOrd="0" presId="urn:microsoft.com/office/officeart/2005/8/layout/hierarchy2"/>
    <dgm:cxn modelId="{2ECEE53C-0540-4DD5-884B-A53B3A861454}" type="presParOf" srcId="{A7B1AF25-1C22-4A47-B826-76CE97EAB5EF}" destId="{E8DBF80B-4E78-450B-87A7-FDD3A4359643}" srcOrd="0" destOrd="0" presId="urn:microsoft.com/office/officeart/2005/8/layout/hierarchy2"/>
    <dgm:cxn modelId="{8B30269F-584E-4844-9F6A-CFC2B7EB3C50}" type="presParOf" srcId="{E8DBF80B-4E78-450B-87A7-FDD3A4359643}" destId="{2707AD48-D0E3-4BE0-B488-581B9385281D}" srcOrd="0" destOrd="0" presId="urn:microsoft.com/office/officeart/2005/8/layout/hierarchy2"/>
    <dgm:cxn modelId="{F3F1728B-4CD1-42EA-8857-C013375B40F3}" type="presParOf" srcId="{E8DBF80B-4E78-450B-87A7-FDD3A4359643}" destId="{DDD3628B-2867-4119-B987-469032B262DA}" srcOrd="1" destOrd="0" presId="urn:microsoft.com/office/officeart/2005/8/layout/hierarchy2"/>
    <dgm:cxn modelId="{7802811B-64E8-464D-8993-5A6563351325}" type="presParOf" srcId="{DDD3628B-2867-4119-B987-469032B262DA}" destId="{2F4373A3-3BCD-431D-A5AF-A302BCE6AFFB}" srcOrd="0" destOrd="0" presId="urn:microsoft.com/office/officeart/2005/8/layout/hierarchy2"/>
    <dgm:cxn modelId="{A32625AB-00EC-4621-8A68-5BC965027002}" type="presParOf" srcId="{2F4373A3-3BCD-431D-A5AF-A302BCE6AFFB}" destId="{A1F12950-7EE7-4AFB-BE31-90ED726209BC}" srcOrd="0" destOrd="0" presId="urn:microsoft.com/office/officeart/2005/8/layout/hierarchy2"/>
    <dgm:cxn modelId="{15CA6602-4F9D-4B5E-A03C-7146DA7CA63F}" type="presParOf" srcId="{DDD3628B-2867-4119-B987-469032B262DA}" destId="{1986A8C6-5887-4E2E-93EC-ACB15ABA5568}" srcOrd="1" destOrd="0" presId="urn:microsoft.com/office/officeart/2005/8/layout/hierarchy2"/>
    <dgm:cxn modelId="{B139DD7F-12D5-46C6-913C-1F41C53432DF}" type="presParOf" srcId="{1986A8C6-5887-4E2E-93EC-ACB15ABA5568}" destId="{BDA28790-25EE-4CCD-8D5B-59CCE9440A52}" srcOrd="0" destOrd="0" presId="urn:microsoft.com/office/officeart/2005/8/layout/hierarchy2"/>
    <dgm:cxn modelId="{D68020E0-D2D3-4FBC-B8A2-A7DD217009BC}" type="presParOf" srcId="{1986A8C6-5887-4E2E-93EC-ACB15ABA5568}" destId="{51FC8000-D578-4919-B60F-0BCB829EB90D}" srcOrd="1" destOrd="0" presId="urn:microsoft.com/office/officeart/2005/8/layout/hierarchy2"/>
    <dgm:cxn modelId="{1EB6C59D-C555-43FF-8AB8-740DCE15C1FB}" type="presParOf" srcId="{51FC8000-D578-4919-B60F-0BCB829EB90D}" destId="{FA7975A0-6753-4519-BF38-220B45A7BDC1}" srcOrd="0" destOrd="0" presId="urn:microsoft.com/office/officeart/2005/8/layout/hierarchy2"/>
    <dgm:cxn modelId="{8AA15581-CD7F-4200-83ED-D1870BA32FE4}" type="presParOf" srcId="{FA7975A0-6753-4519-BF38-220B45A7BDC1}" destId="{44CD859D-AF3F-4F7E-8387-FF5CC18D82A3}" srcOrd="0" destOrd="0" presId="urn:microsoft.com/office/officeart/2005/8/layout/hierarchy2"/>
    <dgm:cxn modelId="{380086E0-2CA6-499B-8FE0-5F1A08DADB20}" type="presParOf" srcId="{51FC8000-D578-4919-B60F-0BCB829EB90D}" destId="{5B04437D-A60D-41D4-A286-C1765570ED61}" srcOrd="1" destOrd="0" presId="urn:microsoft.com/office/officeart/2005/8/layout/hierarchy2"/>
    <dgm:cxn modelId="{39E52968-C199-48B9-8157-70A9E1576B1B}" type="presParOf" srcId="{5B04437D-A60D-41D4-A286-C1765570ED61}" destId="{734336AE-37B0-4CA7-95FA-412F3EE16306}" srcOrd="0" destOrd="0" presId="urn:microsoft.com/office/officeart/2005/8/layout/hierarchy2"/>
    <dgm:cxn modelId="{A09376F1-6695-4F0E-AC1C-40ED76831A3E}" type="presParOf" srcId="{5B04437D-A60D-41D4-A286-C1765570ED61}" destId="{93E16FFD-BFC3-4E51-8077-C42CC9BC351D}" srcOrd="1" destOrd="0" presId="urn:microsoft.com/office/officeart/2005/8/layout/hierarchy2"/>
    <dgm:cxn modelId="{BCF1805A-EF3F-4CAE-8D23-A352A211E850}" type="presParOf" srcId="{51FC8000-D578-4919-B60F-0BCB829EB90D}" destId="{FF7361F6-FCB1-4B82-B1BF-35BF816518D6}" srcOrd="2" destOrd="0" presId="urn:microsoft.com/office/officeart/2005/8/layout/hierarchy2"/>
    <dgm:cxn modelId="{64B0FC19-8197-4774-BB22-DD0351241700}" type="presParOf" srcId="{FF7361F6-FCB1-4B82-B1BF-35BF816518D6}" destId="{1887D5B6-F64D-4D41-BC48-DF8998CCCD00}" srcOrd="0" destOrd="0" presId="urn:microsoft.com/office/officeart/2005/8/layout/hierarchy2"/>
    <dgm:cxn modelId="{A05A4BBD-0F19-4697-9C50-B89ECD525FC7}" type="presParOf" srcId="{51FC8000-D578-4919-B60F-0BCB829EB90D}" destId="{44A81642-1239-4789-9A83-8FD79802B9DB}" srcOrd="3" destOrd="0" presId="urn:microsoft.com/office/officeart/2005/8/layout/hierarchy2"/>
    <dgm:cxn modelId="{35244D54-3423-498C-822F-BB0AFE9FB429}" type="presParOf" srcId="{44A81642-1239-4789-9A83-8FD79802B9DB}" destId="{BA23A561-9D9D-4294-BC91-22A522B29839}" srcOrd="0" destOrd="0" presId="urn:microsoft.com/office/officeart/2005/8/layout/hierarchy2"/>
    <dgm:cxn modelId="{604F479F-E590-4D89-B231-A2CDCFA5E40B}" type="presParOf" srcId="{44A81642-1239-4789-9A83-8FD79802B9DB}" destId="{BB42DECC-97F6-4919-A390-065595357B37}" srcOrd="1" destOrd="0" presId="urn:microsoft.com/office/officeart/2005/8/layout/hierarchy2"/>
    <dgm:cxn modelId="{F555115D-3BED-44E6-9F04-5732405DEC15}" type="presParOf" srcId="{DDD3628B-2867-4119-B987-469032B262DA}" destId="{9BED3083-41EE-4F46-B7E5-66F6DC1F404A}" srcOrd="2" destOrd="0" presId="urn:microsoft.com/office/officeart/2005/8/layout/hierarchy2"/>
    <dgm:cxn modelId="{7F34B6FA-5BBC-4417-88FE-8FF70DA35418}" type="presParOf" srcId="{9BED3083-41EE-4F46-B7E5-66F6DC1F404A}" destId="{5A7B796F-57CC-4A51-8437-A00179675DEF}" srcOrd="0" destOrd="0" presId="urn:microsoft.com/office/officeart/2005/8/layout/hierarchy2"/>
    <dgm:cxn modelId="{33730C74-60AD-4482-ADB2-CC09235A811A}" type="presParOf" srcId="{DDD3628B-2867-4119-B987-469032B262DA}" destId="{9FABD559-30A2-447E-AC36-7BA30E097214}" srcOrd="3" destOrd="0" presId="urn:microsoft.com/office/officeart/2005/8/layout/hierarchy2"/>
    <dgm:cxn modelId="{B4B11D2A-01B7-4FC2-B413-C6C01A3B6FDF}" type="presParOf" srcId="{9FABD559-30A2-447E-AC36-7BA30E097214}" destId="{8475CF9A-5C6A-40E4-96B8-13310B277DEA}" srcOrd="0" destOrd="0" presId="urn:microsoft.com/office/officeart/2005/8/layout/hierarchy2"/>
    <dgm:cxn modelId="{BFBA9392-0697-4DB8-AFBA-232CA51F2DF1}" type="presParOf" srcId="{9FABD559-30A2-447E-AC36-7BA30E097214}" destId="{28A7534B-0535-40D6-A25A-1ED4DAA9895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032565-DB27-4219-AB3B-0F831AB3EBC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32F2A52-7E96-4AC4-9953-3A1A32D78D47}">
      <dgm:prSet phldrT="[Text]"/>
      <dgm:spPr/>
      <dgm:t>
        <a:bodyPr/>
        <a:lstStyle/>
        <a:p>
          <a:r>
            <a:rPr lang="en-US" dirty="0"/>
            <a:t>Decisions</a:t>
          </a:r>
        </a:p>
      </dgm:t>
    </dgm:pt>
    <dgm:pt modelId="{1FAEB3F5-31AD-415E-BBED-B0F5A8700DA4}" type="parTrans" cxnId="{A7630803-3CE6-4C68-9114-4067AF5FF732}">
      <dgm:prSet/>
      <dgm:spPr/>
      <dgm:t>
        <a:bodyPr/>
        <a:lstStyle/>
        <a:p>
          <a:endParaRPr lang="en-US"/>
        </a:p>
      </dgm:t>
    </dgm:pt>
    <dgm:pt modelId="{22501F3F-D417-4533-985B-736EF1E8771A}" type="sibTrans" cxnId="{A7630803-3CE6-4C68-9114-4067AF5FF732}">
      <dgm:prSet/>
      <dgm:spPr/>
      <dgm:t>
        <a:bodyPr/>
        <a:lstStyle/>
        <a:p>
          <a:endParaRPr lang="en-US"/>
        </a:p>
      </dgm:t>
    </dgm:pt>
    <dgm:pt modelId="{0688E498-D756-45F8-BE43-9D444AD99474}">
      <dgm:prSet phldrT="[Text]"/>
      <dgm:spPr/>
      <dgm:t>
        <a:bodyPr/>
        <a:lstStyle/>
        <a:p>
          <a:r>
            <a:rPr lang="en-US" dirty="0"/>
            <a:t>Turn Left</a:t>
          </a:r>
        </a:p>
      </dgm:t>
    </dgm:pt>
    <dgm:pt modelId="{06523240-CBA6-4FBF-A662-5B9125E3A089}" type="parTrans" cxnId="{DBA0BEAA-7538-4076-9CE9-B6AC1F4509C7}">
      <dgm:prSet/>
      <dgm:spPr/>
      <dgm:t>
        <a:bodyPr/>
        <a:lstStyle/>
        <a:p>
          <a:endParaRPr lang="en-US"/>
        </a:p>
      </dgm:t>
    </dgm:pt>
    <dgm:pt modelId="{43597F8E-A879-4DBA-B84F-96DECE6ED4EE}" type="sibTrans" cxnId="{DBA0BEAA-7538-4076-9CE9-B6AC1F4509C7}">
      <dgm:prSet/>
      <dgm:spPr/>
      <dgm:t>
        <a:bodyPr/>
        <a:lstStyle/>
        <a:p>
          <a:endParaRPr lang="en-US"/>
        </a:p>
      </dgm:t>
    </dgm:pt>
    <dgm:pt modelId="{9605C0FF-F80D-4A26-B738-B7F31BE10F94}">
      <dgm:prSet phldrT="[Text]"/>
      <dgm:spPr/>
      <dgm:t>
        <a:bodyPr/>
        <a:lstStyle/>
        <a:p>
          <a:r>
            <a:rPr lang="en-US" dirty="0"/>
            <a:t>Turn Right</a:t>
          </a:r>
        </a:p>
      </dgm:t>
    </dgm:pt>
    <dgm:pt modelId="{20E98858-3855-435F-A948-E505F3CBC750}" type="parTrans" cxnId="{038A55F7-F58C-4B19-903A-8CAD87BC0B7C}">
      <dgm:prSet/>
      <dgm:spPr/>
      <dgm:t>
        <a:bodyPr/>
        <a:lstStyle/>
        <a:p>
          <a:endParaRPr lang="en-US"/>
        </a:p>
      </dgm:t>
    </dgm:pt>
    <dgm:pt modelId="{94D3E6E6-69D0-4217-9BB7-95D6EF142B0D}" type="sibTrans" cxnId="{038A55F7-F58C-4B19-903A-8CAD87BC0B7C}">
      <dgm:prSet/>
      <dgm:spPr/>
      <dgm:t>
        <a:bodyPr/>
        <a:lstStyle/>
        <a:p>
          <a:endParaRPr lang="en-US"/>
        </a:p>
      </dgm:t>
    </dgm:pt>
    <dgm:pt modelId="{36F9510A-FBA3-4BD8-BA7F-DA7F7034D078}">
      <dgm:prSet phldrT="[Text]"/>
      <dgm:spPr/>
      <dgm:t>
        <a:bodyPr/>
        <a:lstStyle/>
        <a:p>
          <a:r>
            <a:rPr lang="en-US" dirty="0"/>
            <a:t>Crossroads</a:t>
          </a:r>
        </a:p>
      </dgm:t>
    </dgm:pt>
    <dgm:pt modelId="{6F7D13BB-996C-4691-B773-F2CB5C9B20F2}" type="parTrans" cxnId="{6E5782ED-8CC7-4789-83B5-4ED1AD720B7A}">
      <dgm:prSet/>
      <dgm:spPr/>
      <dgm:t>
        <a:bodyPr/>
        <a:lstStyle/>
        <a:p>
          <a:endParaRPr lang="en-US"/>
        </a:p>
      </dgm:t>
    </dgm:pt>
    <dgm:pt modelId="{7467F035-E643-49F2-8DAA-E072A12FA6C1}" type="sibTrans" cxnId="{6E5782ED-8CC7-4789-83B5-4ED1AD720B7A}">
      <dgm:prSet/>
      <dgm:spPr/>
      <dgm:t>
        <a:bodyPr/>
        <a:lstStyle/>
        <a:p>
          <a:endParaRPr lang="en-US"/>
        </a:p>
      </dgm:t>
    </dgm:pt>
    <dgm:pt modelId="{482BC753-2FE7-4AD5-A9A5-3FF8FE4B6BDC}">
      <dgm:prSet phldrT="[Text]"/>
      <dgm:spPr/>
      <dgm:t>
        <a:bodyPr/>
        <a:lstStyle/>
        <a:p>
          <a:r>
            <a:rPr lang="en-US" dirty="0"/>
            <a:t>Crossroads junction</a:t>
          </a:r>
        </a:p>
      </dgm:t>
    </dgm:pt>
    <dgm:pt modelId="{9B7833DB-0490-41ED-848C-8FA42FE05CCF}" type="parTrans" cxnId="{A5F4DEEC-DCF1-4522-9DB3-FFB85F4B86FD}">
      <dgm:prSet/>
      <dgm:spPr/>
      <dgm:t>
        <a:bodyPr/>
        <a:lstStyle/>
        <a:p>
          <a:endParaRPr lang="en-US"/>
        </a:p>
      </dgm:t>
    </dgm:pt>
    <dgm:pt modelId="{525DB0DC-57F2-4BBB-BE2F-5FBFB3CE10B9}" type="sibTrans" cxnId="{A5F4DEEC-DCF1-4522-9DB3-FFB85F4B86FD}">
      <dgm:prSet/>
      <dgm:spPr/>
      <dgm:t>
        <a:bodyPr/>
        <a:lstStyle/>
        <a:p>
          <a:endParaRPr lang="en-US"/>
        </a:p>
      </dgm:t>
    </dgm:pt>
    <dgm:pt modelId="{CB5E856C-28AB-43B8-B0E7-92FBFD72F224}">
      <dgm:prSet phldrT="[Text]"/>
      <dgm:spPr/>
      <dgm:t>
        <a:bodyPr/>
        <a:lstStyle/>
        <a:p>
          <a:r>
            <a:rPr lang="en-US" dirty="0"/>
            <a:t>Pedestrian crossings</a:t>
          </a:r>
        </a:p>
      </dgm:t>
    </dgm:pt>
    <dgm:pt modelId="{5D9F4297-F741-4EFB-A059-421D03A40C3D}" type="parTrans" cxnId="{96AA7469-7AAE-4028-9DA9-A691B731B176}">
      <dgm:prSet/>
      <dgm:spPr/>
      <dgm:t>
        <a:bodyPr/>
        <a:lstStyle/>
        <a:p>
          <a:endParaRPr lang="en-US"/>
        </a:p>
      </dgm:t>
    </dgm:pt>
    <dgm:pt modelId="{EDD10ED3-FDDF-4053-8CFB-59B6A2CF7CDD}" type="sibTrans" cxnId="{96AA7469-7AAE-4028-9DA9-A691B731B176}">
      <dgm:prSet/>
      <dgm:spPr/>
      <dgm:t>
        <a:bodyPr/>
        <a:lstStyle/>
        <a:p>
          <a:endParaRPr lang="en-US"/>
        </a:p>
      </dgm:t>
    </dgm:pt>
    <dgm:pt modelId="{F3DFA817-E572-44C0-9BDA-78488360CE75}">
      <dgm:prSet phldrT="[Text]"/>
      <dgm:spPr/>
      <dgm:t>
        <a:bodyPr/>
        <a:lstStyle/>
        <a:p>
          <a:r>
            <a:rPr lang="en-US" dirty="0"/>
            <a:t>Steps</a:t>
          </a:r>
        </a:p>
      </dgm:t>
    </dgm:pt>
    <dgm:pt modelId="{054CD3F7-4889-4B40-B3CE-2E2AFFDF70A3}" type="parTrans" cxnId="{31C7187C-E7B9-4872-8CC8-1B35D4ED4EEE}">
      <dgm:prSet/>
      <dgm:spPr/>
      <dgm:t>
        <a:bodyPr/>
        <a:lstStyle/>
        <a:p>
          <a:endParaRPr lang="en-US"/>
        </a:p>
      </dgm:t>
    </dgm:pt>
    <dgm:pt modelId="{628DFC43-BE3E-48E7-880D-5C941BBE42E6}" type="sibTrans" cxnId="{31C7187C-E7B9-4872-8CC8-1B35D4ED4EEE}">
      <dgm:prSet/>
      <dgm:spPr/>
      <dgm:t>
        <a:bodyPr/>
        <a:lstStyle/>
        <a:p>
          <a:endParaRPr lang="en-US"/>
        </a:p>
      </dgm:t>
    </dgm:pt>
    <dgm:pt modelId="{393DF216-C5C7-493C-B6F9-C3EB71DECF84}">
      <dgm:prSet phldrT="[Text]"/>
      <dgm:spPr/>
      <dgm:t>
        <a:bodyPr/>
        <a:lstStyle/>
        <a:p>
          <a:r>
            <a:rPr lang="en-US" dirty="0"/>
            <a:t>Pause</a:t>
          </a:r>
        </a:p>
      </dgm:t>
    </dgm:pt>
    <dgm:pt modelId="{98117ABE-8FD8-42E6-8F07-00C281971252}" type="parTrans" cxnId="{C7D41770-1671-495B-99B2-C6D2076F0FEA}">
      <dgm:prSet/>
      <dgm:spPr/>
      <dgm:t>
        <a:bodyPr/>
        <a:lstStyle/>
        <a:p>
          <a:endParaRPr lang="en-US"/>
        </a:p>
      </dgm:t>
    </dgm:pt>
    <dgm:pt modelId="{6A9BFB43-C9B5-455E-9D89-6403AF98078A}" type="sibTrans" cxnId="{C7D41770-1671-495B-99B2-C6D2076F0FEA}">
      <dgm:prSet/>
      <dgm:spPr/>
      <dgm:t>
        <a:bodyPr/>
        <a:lstStyle/>
        <a:p>
          <a:endParaRPr lang="en-US"/>
        </a:p>
      </dgm:t>
    </dgm:pt>
    <dgm:pt modelId="{A30DFC99-F2FA-4483-9EA7-22E607AB3565}">
      <dgm:prSet phldrT="[Text]"/>
      <dgm:spPr/>
      <dgm:t>
        <a:bodyPr/>
        <a:lstStyle/>
        <a:p>
          <a:r>
            <a:rPr lang="en-US" dirty="0"/>
            <a:t>Stop</a:t>
          </a:r>
        </a:p>
      </dgm:t>
    </dgm:pt>
    <dgm:pt modelId="{5A26222D-47BF-4D2C-98BF-D71E106CA2AD}" type="parTrans" cxnId="{C010B103-60D4-45A0-8ABC-4C80DAB07AC1}">
      <dgm:prSet/>
      <dgm:spPr/>
      <dgm:t>
        <a:bodyPr/>
        <a:lstStyle/>
        <a:p>
          <a:endParaRPr lang="en-US"/>
        </a:p>
      </dgm:t>
    </dgm:pt>
    <dgm:pt modelId="{BA07BC34-460D-4DB9-BE52-F9B278FD97C0}" type="sibTrans" cxnId="{C010B103-60D4-45A0-8ABC-4C80DAB07AC1}">
      <dgm:prSet/>
      <dgm:spPr/>
      <dgm:t>
        <a:bodyPr/>
        <a:lstStyle/>
        <a:p>
          <a:endParaRPr lang="en-US"/>
        </a:p>
      </dgm:t>
    </dgm:pt>
    <dgm:pt modelId="{D5534CB5-C794-4FD9-B36F-8ABBB0E8E84A}" type="pres">
      <dgm:prSet presAssocID="{EF032565-DB27-4219-AB3B-0F831AB3EBC3}" presName="vert0" presStyleCnt="0">
        <dgm:presLayoutVars>
          <dgm:dir/>
          <dgm:animOne val="branch"/>
          <dgm:animLvl val="lvl"/>
        </dgm:presLayoutVars>
      </dgm:prSet>
      <dgm:spPr/>
    </dgm:pt>
    <dgm:pt modelId="{C7E85312-B29B-48E9-98FE-212265B378AF}" type="pres">
      <dgm:prSet presAssocID="{032F2A52-7E96-4AC4-9953-3A1A32D78D47}" presName="thickLine" presStyleLbl="alignNode1" presStyleIdx="0" presStyleCnt="1"/>
      <dgm:spPr/>
    </dgm:pt>
    <dgm:pt modelId="{D9CAA5D2-8140-471C-9750-0BE518AEE0A9}" type="pres">
      <dgm:prSet presAssocID="{032F2A52-7E96-4AC4-9953-3A1A32D78D47}" presName="horz1" presStyleCnt="0"/>
      <dgm:spPr/>
    </dgm:pt>
    <dgm:pt modelId="{33133C18-E135-48EA-B577-62DB938CEDC5}" type="pres">
      <dgm:prSet presAssocID="{032F2A52-7E96-4AC4-9953-3A1A32D78D47}" presName="tx1" presStyleLbl="revTx" presStyleIdx="0" presStyleCnt="9"/>
      <dgm:spPr/>
    </dgm:pt>
    <dgm:pt modelId="{3A6AA932-DD0F-49ED-A62B-F2277CC0F158}" type="pres">
      <dgm:prSet presAssocID="{032F2A52-7E96-4AC4-9953-3A1A32D78D47}" presName="vert1" presStyleCnt="0"/>
      <dgm:spPr/>
    </dgm:pt>
    <dgm:pt modelId="{C140B2B7-3759-4A00-817A-A12D448F743A}" type="pres">
      <dgm:prSet presAssocID="{0688E498-D756-45F8-BE43-9D444AD99474}" presName="vertSpace2a" presStyleCnt="0"/>
      <dgm:spPr/>
    </dgm:pt>
    <dgm:pt modelId="{61D88248-BD97-4B87-A2EE-B2AFEC1B2D95}" type="pres">
      <dgm:prSet presAssocID="{0688E498-D756-45F8-BE43-9D444AD99474}" presName="horz2" presStyleCnt="0"/>
      <dgm:spPr/>
    </dgm:pt>
    <dgm:pt modelId="{EC7CBD4D-0D1E-43A6-889E-FD4892C96CA4}" type="pres">
      <dgm:prSet presAssocID="{0688E498-D756-45F8-BE43-9D444AD99474}" presName="horzSpace2" presStyleCnt="0"/>
      <dgm:spPr/>
    </dgm:pt>
    <dgm:pt modelId="{DBF1F14F-8D12-4B14-9968-EEB1766EB6CE}" type="pres">
      <dgm:prSet presAssocID="{0688E498-D756-45F8-BE43-9D444AD99474}" presName="tx2" presStyleLbl="revTx" presStyleIdx="1" presStyleCnt="9" custLinFactNeighborX="-1018" custLinFactNeighborY="-1864"/>
      <dgm:spPr/>
    </dgm:pt>
    <dgm:pt modelId="{BC574981-B8E0-410A-AA41-3AA8C0970706}" type="pres">
      <dgm:prSet presAssocID="{0688E498-D756-45F8-BE43-9D444AD99474}" presName="vert2" presStyleCnt="0"/>
      <dgm:spPr/>
    </dgm:pt>
    <dgm:pt modelId="{C930A808-E79D-449E-A787-157A85385AC4}" type="pres">
      <dgm:prSet presAssocID="{0688E498-D756-45F8-BE43-9D444AD99474}" presName="thinLine2b" presStyleLbl="callout" presStyleIdx="0" presStyleCnt="8"/>
      <dgm:spPr/>
    </dgm:pt>
    <dgm:pt modelId="{4E10AC7A-8A3F-4A5F-9DA2-0D501E59CA46}" type="pres">
      <dgm:prSet presAssocID="{0688E498-D756-45F8-BE43-9D444AD99474}" presName="vertSpace2b" presStyleCnt="0"/>
      <dgm:spPr/>
    </dgm:pt>
    <dgm:pt modelId="{02C6FCBC-1504-4B91-BA5F-4AAF3AD3ADBA}" type="pres">
      <dgm:prSet presAssocID="{9605C0FF-F80D-4A26-B738-B7F31BE10F94}" presName="horz2" presStyleCnt="0"/>
      <dgm:spPr/>
    </dgm:pt>
    <dgm:pt modelId="{ED878001-6BA7-4940-8F7C-40FF7B8FA335}" type="pres">
      <dgm:prSet presAssocID="{9605C0FF-F80D-4A26-B738-B7F31BE10F94}" presName="horzSpace2" presStyleCnt="0"/>
      <dgm:spPr/>
    </dgm:pt>
    <dgm:pt modelId="{B93A8008-40B6-4256-90AD-43678CC12228}" type="pres">
      <dgm:prSet presAssocID="{9605C0FF-F80D-4A26-B738-B7F31BE10F94}" presName="tx2" presStyleLbl="revTx" presStyleIdx="2" presStyleCnt="9"/>
      <dgm:spPr/>
    </dgm:pt>
    <dgm:pt modelId="{29DB7331-4009-477E-B71E-C42A3DFA280D}" type="pres">
      <dgm:prSet presAssocID="{9605C0FF-F80D-4A26-B738-B7F31BE10F94}" presName="vert2" presStyleCnt="0"/>
      <dgm:spPr/>
    </dgm:pt>
    <dgm:pt modelId="{C10CF9D3-0657-4F21-AFA7-9DE17904DF67}" type="pres">
      <dgm:prSet presAssocID="{9605C0FF-F80D-4A26-B738-B7F31BE10F94}" presName="thinLine2b" presStyleLbl="callout" presStyleIdx="1" presStyleCnt="8"/>
      <dgm:spPr/>
    </dgm:pt>
    <dgm:pt modelId="{BE27B935-1515-496B-9C2D-1C2711A45934}" type="pres">
      <dgm:prSet presAssocID="{9605C0FF-F80D-4A26-B738-B7F31BE10F94}" presName="vertSpace2b" presStyleCnt="0"/>
      <dgm:spPr/>
    </dgm:pt>
    <dgm:pt modelId="{C7B9F014-A51D-4104-A1B6-1A68C08DA35C}" type="pres">
      <dgm:prSet presAssocID="{36F9510A-FBA3-4BD8-BA7F-DA7F7034D078}" presName="horz2" presStyleCnt="0"/>
      <dgm:spPr/>
    </dgm:pt>
    <dgm:pt modelId="{9EE3047A-32B5-4586-B07B-7F2707027794}" type="pres">
      <dgm:prSet presAssocID="{36F9510A-FBA3-4BD8-BA7F-DA7F7034D078}" presName="horzSpace2" presStyleCnt="0"/>
      <dgm:spPr/>
    </dgm:pt>
    <dgm:pt modelId="{F8A77030-1A4F-4D68-93F5-440DBF8B17FB}" type="pres">
      <dgm:prSet presAssocID="{36F9510A-FBA3-4BD8-BA7F-DA7F7034D078}" presName="tx2" presStyleLbl="revTx" presStyleIdx="3" presStyleCnt="9"/>
      <dgm:spPr/>
    </dgm:pt>
    <dgm:pt modelId="{651A187C-4984-4A70-A290-229AC7ED40C5}" type="pres">
      <dgm:prSet presAssocID="{36F9510A-FBA3-4BD8-BA7F-DA7F7034D078}" presName="vert2" presStyleCnt="0"/>
      <dgm:spPr/>
    </dgm:pt>
    <dgm:pt modelId="{D173F813-FF82-4CB0-93F5-F62DF9792CF8}" type="pres">
      <dgm:prSet presAssocID="{36F9510A-FBA3-4BD8-BA7F-DA7F7034D078}" presName="thinLine2b" presStyleLbl="callout" presStyleIdx="2" presStyleCnt="8"/>
      <dgm:spPr/>
    </dgm:pt>
    <dgm:pt modelId="{C755FA43-CB87-422D-B5F4-E5CA2F18AE3C}" type="pres">
      <dgm:prSet presAssocID="{36F9510A-FBA3-4BD8-BA7F-DA7F7034D078}" presName="vertSpace2b" presStyleCnt="0"/>
      <dgm:spPr/>
    </dgm:pt>
    <dgm:pt modelId="{327B00BE-DC76-4868-9591-5BC1B726629D}" type="pres">
      <dgm:prSet presAssocID="{482BC753-2FE7-4AD5-A9A5-3FF8FE4B6BDC}" presName="horz2" presStyleCnt="0"/>
      <dgm:spPr/>
    </dgm:pt>
    <dgm:pt modelId="{AEAE7A69-26F4-4E65-958B-D59E44EE5471}" type="pres">
      <dgm:prSet presAssocID="{482BC753-2FE7-4AD5-A9A5-3FF8FE4B6BDC}" presName="horzSpace2" presStyleCnt="0"/>
      <dgm:spPr/>
    </dgm:pt>
    <dgm:pt modelId="{0E4E7F3B-AC2B-400C-8D67-127EC0BAA933}" type="pres">
      <dgm:prSet presAssocID="{482BC753-2FE7-4AD5-A9A5-3FF8FE4B6BDC}" presName="tx2" presStyleLbl="revTx" presStyleIdx="4" presStyleCnt="9"/>
      <dgm:spPr/>
    </dgm:pt>
    <dgm:pt modelId="{A95699F2-BCD1-4CAC-84BB-5BB9C1070199}" type="pres">
      <dgm:prSet presAssocID="{482BC753-2FE7-4AD5-A9A5-3FF8FE4B6BDC}" presName="vert2" presStyleCnt="0"/>
      <dgm:spPr/>
    </dgm:pt>
    <dgm:pt modelId="{EDE5FC0C-550A-4D34-AFC8-37DBFE66F539}" type="pres">
      <dgm:prSet presAssocID="{482BC753-2FE7-4AD5-A9A5-3FF8FE4B6BDC}" presName="thinLine2b" presStyleLbl="callout" presStyleIdx="3" presStyleCnt="8"/>
      <dgm:spPr/>
    </dgm:pt>
    <dgm:pt modelId="{F31F8384-E071-45BA-BA90-04C13C58390F}" type="pres">
      <dgm:prSet presAssocID="{482BC753-2FE7-4AD5-A9A5-3FF8FE4B6BDC}" presName="vertSpace2b" presStyleCnt="0"/>
      <dgm:spPr/>
    </dgm:pt>
    <dgm:pt modelId="{C161C71D-833A-48C9-BCEE-905AF27C5FCF}" type="pres">
      <dgm:prSet presAssocID="{CB5E856C-28AB-43B8-B0E7-92FBFD72F224}" presName="horz2" presStyleCnt="0"/>
      <dgm:spPr/>
    </dgm:pt>
    <dgm:pt modelId="{AA309BB3-851F-4345-A552-65631F8A43C3}" type="pres">
      <dgm:prSet presAssocID="{CB5E856C-28AB-43B8-B0E7-92FBFD72F224}" presName="horzSpace2" presStyleCnt="0"/>
      <dgm:spPr/>
    </dgm:pt>
    <dgm:pt modelId="{BB50F0D6-F474-421E-8968-98639C80C8ED}" type="pres">
      <dgm:prSet presAssocID="{CB5E856C-28AB-43B8-B0E7-92FBFD72F224}" presName="tx2" presStyleLbl="revTx" presStyleIdx="5" presStyleCnt="9"/>
      <dgm:spPr/>
    </dgm:pt>
    <dgm:pt modelId="{75688014-9B16-45EF-9940-CAC640CF1EBC}" type="pres">
      <dgm:prSet presAssocID="{CB5E856C-28AB-43B8-B0E7-92FBFD72F224}" presName="vert2" presStyleCnt="0"/>
      <dgm:spPr/>
    </dgm:pt>
    <dgm:pt modelId="{5C976158-522E-4295-BB85-3CFBD8ABA801}" type="pres">
      <dgm:prSet presAssocID="{CB5E856C-28AB-43B8-B0E7-92FBFD72F224}" presName="thinLine2b" presStyleLbl="callout" presStyleIdx="4" presStyleCnt="8"/>
      <dgm:spPr/>
    </dgm:pt>
    <dgm:pt modelId="{B0986A44-E905-435B-BF21-E95A8E33EAC8}" type="pres">
      <dgm:prSet presAssocID="{CB5E856C-28AB-43B8-B0E7-92FBFD72F224}" presName="vertSpace2b" presStyleCnt="0"/>
      <dgm:spPr/>
    </dgm:pt>
    <dgm:pt modelId="{59DCC7C2-4FFD-468F-A318-C44562C0FC48}" type="pres">
      <dgm:prSet presAssocID="{F3DFA817-E572-44C0-9BDA-78488360CE75}" presName="horz2" presStyleCnt="0"/>
      <dgm:spPr/>
    </dgm:pt>
    <dgm:pt modelId="{121265E0-5B61-44FD-8EE4-F341B999F8B5}" type="pres">
      <dgm:prSet presAssocID="{F3DFA817-E572-44C0-9BDA-78488360CE75}" presName="horzSpace2" presStyleCnt="0"/>
      <dgm:spPr/>
    </dgm:pt>
    <dgm:pt modelId="{4D4DD0C3-A06E-4C78-8B5F-018245AADEAA}" type="pres">
      <dgm:prSet presAssocID="{F3DFA817-E572-44C0-9BDA-78488360CE75}" presName="tx2" presStyleLbl="revTx" presStyleIdx="6" presStyleCnt="9"/>
      <dgm:spPr/>
    </dgm:pt>
    <dgm:pt modelId="{970A8875-1F63-433D-8F53-7E9C953D70FA}" type="pres">
      <dgm:prSet presAssocID="{F3DFA817-E572-44C0-9BDA-78488360CE75}" presName="vert2" presStyleCnt="0"/>
      <dgm:spPr/>
    </dgm:pt>
    <dgm:pt modelId="{7BA15F9F-E98A-489E-844B-94E8F2C9DA7B}" type="pres">
      <dgm:prSet presAssocID="{F3DFA817-E572-44C0-9BDA-78488360CE75}" presName="thinLine2b" presStyleLbl="callout" presStyleIdx="5" presStyleCnt="8"/>
      <dgm:spPr/>
    </dgm:pt>
    <dgm:pt modelId="{8972CC16-43E5-49DE-8AAC-42851E2ABF3A}" type="pres">
      <dgm:prSet presAssocID="{F3DFA817-E572-44C0-9BDA-78488360CE75}" presName="vertSpace2b" presStyleCnt="0"/>
      <dgm:spPr/>
    </dgm:pt>
    <dgm:pt modelId="{E0E5F6A8-460E-4393-9A5B-900D280F94ED}" type="pres">
      <dgm:prSet presAssocID="{393DF216-C5C7-493C-B6F9-C3EB71DECF84}" presName="horz2" presStyleCnt="0"/>
      <dgm:spPr/>
    </dgm:pt>
    <dgm:pt modelId="{FC637D98-D309-47D0-914A-90533ECA8965}" type="pres">
      <dgm:prSet presAssocID="{393DF216-C5C7-493C-B6F9-C3EB71DECF84}" presName="horzSpace2" presStyleCnt="0"/>
      <dgm:spPr/>
    </dgm:pt>
    <dgm:pt modelId="{1A5D7754-E40C-4890-938A-66CA7A8A373F}" type="pres">
      <dgm:prSet presAssocID="{393DF216-C5C7-493C-B6F9-C3EB71DECF84}" presName="tx2" presStyleLbl="revTx" presStyleIdx="7" presStyleCnt="9"/>
      <dgm:spPr/>
    </dgm:pt>
    <dgm:pt modelId="{375F8445-ABA7-4964-91AA-73CA7F13639A}" type="pres">
      <dgm:prSet presAssocID="{393DF216-C5C7-493C-B6F9-C3EB71DECF84}" presName="vert2" presStyleCnt="0"/>
      <dgm:spPr/>
    </dgm:pt>
    <dgm:pt modelId="{4EDEC562-9A8D-48D2-8E2F-4C8F696DDE29}" type="pres">
      <dgm:prSet presAssocID="{393DF216-C5C7-493C-B6F9-C3EB71DECF84}" presName="thinLine2b" presStyleLbl="callout" presStyleIdx="6" presStyleCnt="8"/>
      <dgm:spPr/>
    </dgm:pt>
    <dgm:pt modelId="{156567B1-4335-4FE4-B50E-0EC1C9E45A7B}" type="pres">
      <dgm:prSet presAssocID="{393DF216-C5C7-493C-B6F9-C3EB71DECF84}" presName="vertSpace2b" presStyleCnt="0"/>
      <dgm:spPr/>
    </dgm:pt>
    <dgm:pt modelId="{9C82BC94-ABB0-42DA-BB91-8502015F3657}" type="pres">
      <dgm:prSet presAssocID="{A30DFC99-F2FA-4483-9EA7-22E607AB3565}" presName="horz2" presStyleCnt="0"/>
      <dgm:spPr/>
    </dgm:pt>
    <dgm:pt modelId="{9528FC1F-7D57-4CF1-900A-19172A22CC34}" type="pres">
      <dgm:prSet presAssocID="{A30DFC99-F2FA-4483-9EA7-22E607AB3565}" presName="horzSpace2" presStyleCnt="0"/>
      <dgm:spPr/>
    </dgm:pt>
    <dgm:pt modelId="{0AA6C06B-7644-4B99-9BC5-D52502C306F3}" type="pres">
      <dgm:prSet presAssocID="{A30DFC99-F2FA-4483-9EA7-22E607AB3565}" presName="tx2" presStyleLbl="revTx" presStyleIdx="8" presStyleCnt="9"/>
      <dgm:spPr/>
    </dgm:pt>
    <dgm:pt modelId="{60FC99B8-E8F8-4A15-B417-05FFB648C278}" type="pres">
      <dgm:prSet presAssocID="{A30DFC99-F2FA-4483-9EA7-22E607AB3565}" presName="vert2" presStyleCnt="0"/>
      <dgm:spPr/>
    </dgm:pt>
    <dgm:pt modelId="{245C003A-B7E2-4827-9843-8AFAE73E903D}" type="pres">
      <dgm:prSet presAssocID="{A30DFC99-F2FA-4483-9EA7-22E607AB3565}" presName="thinLine2b" presStyleLbl="callout" presStyleIdx="7" presStyleCnt="8"/>
      <dgm:spPr/>
    </dgm:pt>
    <dgm:pt modelId="{98411D0F-58D9-4016-8832-FEE70A1DD09E}" type="pres">
      <dgm:prSet presAssocID="{A30DFC99-F2FA-4483-9EA7-22E607AB3565}" presName="vertSpace2b" presStyleCnt="0"/>
      <dgm:spPr/>
    </dgm:pt>
  </dgm:ptLst>
  <dgm:cxnLst>
    <dgm:cxn modelId="{A7630803-3CE6-4C68-9114-4067AF5FF732}" srcId="{EF032565-DB27-4219-AB3B-0F831AB3EBC3}" destId="{032F2A52-7E96-4AC4-9953-3A1A32D78D47}" srcOrd="0" destOrd="0" parTransId="{1FAEB3F5-31AD-415E-BBED-B0F5A8700DA4}" sibTransId="{22501F3F-D417-4533-985B-736EF1E8771A}"/>
    <dgm:cxn modelId="{C010B103-60D4-45A0-8ABC-4C80DAB07AC1}" srcId="{032F2A52-7E96-4AC4-9953-3A1A32D78D47}" destId="{A30DFC99-F2FA-4483-9EA7-22E607AB3565}" srcOrd="7" destOrd="0" parTransId="{5A26222D-47BF-4D2C-98BF-D71E106CA2AD}" sibTransId="{BA07BC34-460D-4DB9-BE52-F9B278FD97C0}"/>
    <dgm:cxn modelId="{A744D621-8995-4C38-A856-09F97E20949F}" type="presOf" srcId="{F3DFA817-E572-44C0-9BDA-78488360CE75}" destId="{4D4DD0C3-A06E-4C78-8B5F-018245AADEAA}" srcOrd="0" destOrd="0" presId="urn:microsoft.com/office/officeart/2008/layout/LinedList"/>
    <dgm:cxn modelId="{96AA7469-7AAE-4028-9DA9-A691B731B176}" srcId="{032F2A52-7E96-4AC4-9953-3A1A32D78D47}" destId="{CB5E856C-28AB-43B8-B0E7-92FBFD72F224}" srcOrd="4" destOrd="0" parTransId="{5D9F4297-F741-4EFB-A059-421D03A40C3D}" sibTransId="{EDD10ED3-FDDF-4053-8CFB-59B6A2CF7CDD}"/>
    <dgm:cxn modelId="{7B9BC06D-D464-4590-BEAB-460927B4EE97}" type="presOf" srcId="{9605C0FF-F80D-4A26-B738-B7F31BE10F94}" destId="{B93A8008-40B6-4256-90AD-43678CC12228}" srcOrd="0" destOrd="0" presId="urn:microsoft.com/office/officeart/2008/layout/LinedList"/>
    <dgm:cxn modelId="{C7D41770-1671-495B-99B2-C6D2076F0FEA}" srcId="{032F2A52-7E96-4AC4-9953-3A1A32D78D47}" destId="{393DF216-C5C7-493C-B6F9-C3EB71DECF84}" srcOrd="6" destOrd="0" parTransId="{98117ABE-8FD8-42E6-8F07-00C281971252}" sibTransId="{6A9BFB43-C9B5-455E-9D89-6403AF98078A}"/>
    <dgm:cxn modelId="{31C7187C-E7B9-4872-8CC8-1B35D4ED4EEE}" srcId="{032F2A52-7E96-4AC4-9953-3A1A32D78D47}" destId="{F3DFA817-E572-44C0-9BDA-78488360CE75}" srcOrd="5" destOrd="0" parTransId="{054CD3F7-4889-4B40-B3CE-2E2AFFDF70A3}" sibTransId="{628DFC43-BE3E-48E7-880D-5C941BBE42E6}"/>
    <dgm:cxn modelId="{7AF63581-5865-4A69-BBA7-5DBDAC418052}" type="presOf" srcId="{36F9510A-FBA3-4BD8-BA7F-DA7F7034D078}" destId="{F8A77030-1A4F-4D68-93F5-440DBF8B17FB}" srcOrd="0" destOrd="0" presId="urn:microsoft.com/office/officeart/2008/layout/LinedList"/>
    <dgm:cxn modelId="{D02FEA83-FF45-4760-B75B-7346AEE2AF8B}" type="presOf" srcId="{CB5E856C-28AB-43B8-B0E7-92FBFD72F224}" destId="{BB50F0D6-F474-421E-8968-98639C80C8ED}" srcOrd="0" destOrd="0" presId="urn:microsoft.com/office/officeart/2008/layout/LinedList"/>
    <dgm:cxn modelId="{53ED3291-E375-42D5-A8A6-EF899B28D703}" type="presOf" srcId="{A30DFC99-F2FA-4483-9EA7-22E607AB3565}" destId="{0AA6C06B-7644-4B99-9BC5-D52502C306F3}" srcOrd="0" destOrd="0" presId="urn:microsoft.com/office/officeart/2008/layout/LinedList"/>
    <dgm:cxn modelId="{82C6CB99-1942-4735-924C-8835198D4550}" type="presOf" srcId="{0688E498-D756-45F8-BE43-9D444AD99474}" destId="{DBF1F14F-8D12-4B14-9968-EEB1766EB6CE}" srcOrd="0" destOrd="0" presId="urn:microsoft.com/office/officeart/2008/layout/LinedList"/>
    <dgm:cxn modelId="{5007D79D-9961-4472-8C56-74FCC861431E}" type="presOf" srcId="{393DF216-C5C7-493C-B6F9-C3EB71DECF84}" destId="{1A5D7754-E40C-4890-938A-66CA7A8A373F}" srcOrd="0" destOrd="0" presId="urn:microsoft.com/office/officeart/2008/layout/LinedList"/>
    <dgm:cxn modelId="{DBA0BEAA-7538-4076-9CE9-B6AC1F4509C7}" srcId="{032F2A52-7E96-4AC4-9953-3A1A32D78D47}" destId="{0688E498-D756-45F8-BE43-9D444AD99474}" srcOrd="0" destOrd="0" parTransId="{06523240-CBA6-4FBF-A662-5B9125E3A089}" sibTransId="{43597F8E-A879-4DBA-B84F-96DECE6ED4EE}"/>
    <dgm:cxn modelId="{ED4AADD8-F91A-4D6B-91BC-9B2613F9A2E7}" type="presOf" srcId="{482BC753-2FE7-4AD5-A9A5-3FF8FE4B6BDC}" destId="{0E4E7F3B-AC2B-400C-8D67-127EC0BAA933}" srcOrd="0" destOrd="0" presId="urn:microsoft.com/office/officeart/2008/layout/LinedList"/>
    <dgm:cxn modelId="{745706D9-B56D-4BDF-BF41-24C0D3DBAB50}" type="presOf" srcId="{EF032565-DB27-4219-AB3B-0F831AB3EBC3}" destId="{D5534CB5-C794-4FD9-B36F-8ABBB0E8E84A}" srcOrd="0" destOrd="0" presId="urn:microsoft.com/office/officeart/2008/layout/LinedList"/>
    <dgm:cxn modelId="{DB7F3FDE-7DF2-4145-A29E-7DB901EA8311}" type="presOf" srcId="{032F2A52-7E96-4AC4-9953-3A1A32D78D47}" destId="{33133C18-E135-48EA-B577-62DB938CEDC5}" srcOrd="0" destOrd="0" presId="urn:microsoft.com/office/officeart/2008/layout/LinedList"/>
    <dgm:cxn modelId="{A5F4DEEC-DCF1-4522-9DB3-FFB85F4B86FD}" srcId="{032F2A52-7E96-4AC4-9953-3A1A32D78D47}" destId="{482BC753-2FE7-4AD5-A9A5-3FF8FE4B6BDC}" srcOrd="3" destOrd="0" parTransId="{9B7833DB-0490-41ED-848C-8FA42FE05CCF}" sibTransId="{525DB0DC-57F2-4BBB-BE2F-5FBFB3CE10B9}"/>
    <dgm:cxn modelId="{6E5782ED-8CC7-4789-83B5-4ED1AD720B7A}" srcId="{032F2A52-7E96-4AC4-9953-3A1A32D78D47}" destId="{36F9510A-FBA3-4BD8-BA7F-DA7F7034D078}" srcOrd="2" destOrd="0" parTransId="{6F7D13BB-996C-4691-B773-F2CB5C9B20F2}" sibTransId="{7467F035-E643-49F2-8DAA-E072A12FA6C1}"/>
    <dgm:cxn modelId="{038A55F7-F58C-4B19-903A-8CAD87BC0B7C}" srcId="{032F2A52-7E96-4AC4-9953-3A1A32D78D47}" destId="{9605C0FF-F80D-4A26-B738-B7F31BE10F94}" srcOrd="1" destOrd="0" parTransId="{20E98858-3855-435F-A948-E505F3CBC750}" sibTransId="{94D3E6E6-69D0-4217-9BB7-95D6EF142B0D}"/>
    <dgm:cxn modelId="{FFD88975-D92F-4624-8A6C-56524027C5F2}" type="presParOf" srcId="{D5534CB5-C794-4FD9-B36F-8ABBB0E8E84A}" destId="{C7E85312-B29B-48E9-98FE-212265B378AF}" srcOrd="0" destOrd="0" presId="urn:microsoft.com/office/officeart/2008/layout/LinedList"/>
    <dgm:cxn modelId="{13D62903-ECCE-4151-ACBB-C2CEE8CEA0B2}" type="presParOf" srcId="{D5534CB5-C794-4FD9-B36F-8ABBB0E8E84A}" destId="{D9CAA5D2-8140-471C-9750-0BE518AEE0A9}" srcOrd="1" destOrd="0" presId="urn:microsoft.com/office/officeart/2008/layout/LinedList"/>
    <dgm:cxn modelId="{B5F6A5D8-38C2-4B83-A029-6F1BF70C56D6}" type="presParOf" srcId="{D9CAA5D2-8140-471C-9750-0BE518AEE0A9}" destId="{33133C18-E135-48EA-B577-62DB938CEDC5}" srcOrd="0" destOrd="0" presId="urn:microsoft.com/office/officeart/2008/layout/LinedList"/>
    <dgm:cxn modelId="{08795D99-7049-4E21-A487-3B561A3A3693}" type="presParOf" srcId="{D9CAA5D2-8140-471C-9750-0BE518AEE0A9}" destId="{3A6AA932-DD0F-49ED-A62B-F2277CC0F158}" srcOrd="1" destOrd="0" presId="urn:microsoft.com/office/officeart/2008/layout/LinedList"/>
    <dgm:cxn modelId="{B149A000-37BF-4039-8B23-F5FB47283077}" type="presParOf" srcId="{3A6AA932-DD0F-49ED-A62B-F2277CC0F158}" destId="{C140B2B7-3759-4A00-817A-A12D448F743A}" srcOrd="0" destOrd="0" presId="urn:microsoft.com/office/officeart/2008/layout/LinedList"/>
    <dgm:cxn modelId="{0D3FD933-A595-4957-A48F-14EE541DDC54}" type="presParOf" srcId="{3A6AA932-DD0F-49ED-A62B-F2277CC0F158}" destId="{61D88248-BD97-4B87-A2EE-B2AFEC1B2D95}" srcOrd="1" destOrd="0" presId="urn:microsoft.com/office/officeart/2008/layout/LinedList"/>
    <dgm:cxn modelId="{C82AD1A6-E4B1-4765-A5E4-6FE3EF37A52B}" type="presParOf" srcId="{61D88248-BD97-4B87-A2EE-B2AFEC1B2D95}" destId="{EC7CBD4D-0D1E-43A6-889E-FD4892C96CA4}" srcOrd="0" destOrd="0" presId="urn:microsoft.com/office/officeart/2008/layout/LinedList"/>
    <dgm:cxn modelId="{7BE4374B-7A26-4562-BFF3-E54D67A981F9}" type="presParOf" srcId="{61D88248-BD97-4B87-A2EE-B2AFEC1B2D95}" destId="{DBF1F14F-8D12-4B14-9968-EEB1766EB6CE}" srcOrd="1" destOrd="0" presId="urn:microsoft.com/office/officeart/2008/layout/LinedList"/>
    <dgm:cxn modelId="{2BE1246E-1E70-45C2-B945-321339EB72B7}" type="presParOf" srcId="{61D88248-BD97-4B87-A2EE-B2AFEC1B2D95}" destId="{BC574981-B8E0-410A-AA41-3AA8C0970706}" srcOrd="2" destOrd="0" presId="urn:microsoft.com/office/officeart/2008/layout/LinedList"/>
    <dgm:cxn modelId="{32F68DAF-2802-4C8A-9D80-2E23B5B95BAC}" type="presParOf" srcId="{3A6AA932-DD0F-49ED-A62B-F2277CC0F158}" destId="{C930A808-E79D-449E-A787-157A85385AC4}" srcOrd="2" destOrd="0" presId="urn:microsoft.com/office/officeart/2008/layout/LinedList"/>
    <dgm:cxn modelId="{7598892C-4D22-413D-9F52-7EB22D699C0F}" type="presParOf" srcId="{3A6AA932-DD0F-49ED-A62B-F2277CC0F158}" destId="{4E10AC7A-8A3F-4A5F-9DA2-0D501E59CA46}" srcOrd="3" destOrd="0" presId="urn:microsoft.com/office/officeart/2008/layout/LinedList"/>
    <dgm:cxn modelId="{3245743E-81A0-498B-8621-2DE4E2736566}" type="presParOf" srcId="{3A6AA932-DD0F-49ED-A62B-F2277CC0F158}" destId="{02C6FCBC-1504-4B91-BA5F-4AAF3AD3ADBA}" srcOrd="4" destOrd="0" presId="urn:microsoft.com/office/officeart/2008/layout/LinedList"/>
    <dgm:cxn modelId="{C3B3F5C8-CCEF-465F-A042-113C5CC92E49}" type="presParOf" srcId="{02C6FCBC-1504-4B91-BA5F-4AAF3AD3ADBA}" destId="{ED878001-6BA7-4940-8F7C-40FF7B8FA335}" srcOrd="0" destOrd="0" presId="urn:microsoft.com/office/officeart/2008/layout/LinedList"/>
    <dgm:cxn modelId="{2EE541E0-061D-49B2-BCBD-5FDC41330C76}" type="presParOf" srcId="{02C6FCBC-1504-4B91-BA5F-4AAF3AD3ADBA}" destId="{B93A8008-40B6-4256-90AD-43678CC12228}" srcOrd="1" destOrd="0" presId="urn:microsoft.com/office/officeart/2008/layout/LinedList"/>
    <dgm:cxn modelId="{0CD82CF0-E16A-457A-93BB-27AABCE4521D}" type="presParOf" srcId="{02C6FCBC-1504-4B91-BA5F-4AAF3AD3ADBA}" destId="{29DB7331-4009-477E-B71E-C42A3DFA280D}" srcOrd="2" destOrd="0" presId="urn:microsoft.com/office/officeart/2008/layout/LinedList"/>
    <dgm:cxn modelId="{8E4BC9D3-8F8D-477B-9A85-F5D3BC06CA75}" type="presParOf" srcId="{3A6AA932-DD0F-49ED-A62B-F2277CC0F158}" destId="{C10CF9D3-0657-4F21-AFA7-9DE17904DF67}" srcOrd="5" destOrd="0" presId="urn:microsoft.com/office/officeart/2008/layout/LinedList"/>
    <dgm:cxn modelId="{F7C48F7B-F300-4B62-84D8-4181EA15A584}" type="presParOf" srcId="{3A6AA932-DD0F-49ED-A62B-F2277CC0F158}" destId="{BE27B935-1515-496B-9C2D-1C2711A45934}" srcOrd="6" destOrd="0" presId="urn:microsoft.com/office/officeart/2008/layout/LinedList"/>
    <dgm:cxn modelId="{D42D28AB-E9F3-4668-9844-B6CAB88E05CD}" type="presParOf" srcId="{3A6AA932-DD0F-49ED-A62B-F2277CC0F158}" destId="{C7B9F014-A51D-4104-A1B6-1A68C08DA35C}" srcOrd="7" destOrd="0" presId="urn:microsoft.com/office/officeart/2008/layout/LinedList"/>
    <dgm:cxn modelId="{AD18DC76-7FD0-4BD7-BB36-33A4D7C213C0}" type="presParOf" srcId="{C7B9F014-A51D-4104-A1B6-1A68C08DA35C}" destId="{9EE3047A-32B5-4586-B07B-7F2707027794}" srcOrd="0" destOrd="0" presId="urn:microsoft.com/office/officeart/2008/layout/LinedList"/>
    <dgm:cxn modelId="{6A47BACB-7CE7-4FD8-A43F-E91D69EBB5B2}" type="presParOf" srcId="{C7B9F014-A51D-4104-A1B6-1A68C08DA35C}" destId="{F8A77030-1A4F-4D68-93F5-440DBF8B17FB}" srcOrd="1" destOrd="0" presId="urn:microsoft.com/office/officeart/2008/layout/LinedList"/>
    <dgm:cxn modelId="{B34AADC3-9DE0-4DE6-8F33-AD2D8793B454}" type="presParOf" srcId="{C7B9F014-A51D-4104-A1B6-1A68C08DA35C}" destId="{651A187C-4984-4A70-A290-229AC7ED40C5}" srcOrd="2" destOrd="0" presId="urn:microsoft.com/office/officeart/2008/layout/LinedList"/>
    <dgm:cxn modelId="{78258510-FB5E-4D63-9DA3-8353D972D70F}" type="presParOf" srcId="{3A6AA932-DD0F-49ED-A62B-F2277CC0F158}" destId="{D173F813-FF82-4CB0-93F5-F62DF9792CF8}" srcOrd="8" destOrd="0" presId="urn:microsoft.com/office/officeart/2008/layout/LinedList"/>
    <dgm:cxn modelId="{AF65067D-82BA-4D83-8A03-804002C18C58}" type="presParOf" srcId="{3A6AA932-DD0F-49ED-A62B-F2277CC0F158}" destId="{C755FA43-CB87-422D-B5F4-E5CA2F18AE3C}" srcOrd="9" destOrd="0" presId="urn:microsoft.com/office/officeart/2008/layout/LinedList"/>
    <dgm:cxn modelId="{5988209A-8276-40B9-93A6-176850F1F0DF}" type="presParOf" srcId="{3A6AA932-DD0F-49ED-A62B-F2277CC0F158}" destId="{327B00BE-DC76-4868-9591-5BC1B726629D}" srcOrd="10" destOrd="0" presId="urn:microsoft.com/office/officeart/2008/layout/LinedList"/>
    <dgm:cxn modelId="{14189976-02B9-4703-9831-B74FBE924F57}" type="presParOf" srcId="{327B00BE-DC76-4868-9591-5BC1B726629D}" destId="{AEAE7A69-26F4-4E65-958B-D59E44EE5471}" srcOrd="0" destOrd="0" presId="urn:microsoft.com/office/officeart/2008/layout/LinedList"/>
    <dgm:cxn modelId="{8D6FD760-BA63-4082-A6D8-D4DCB072C06E}" type="presParOf" srcId="{327B00BE-DC76-4868-9591-5BC1B726629D}" destId="{0E4E7F3B-AC2B-400C-8D67-127EC0BAA933}" srcOrd="1" destOrd="0" presId="urn:microsoft.com/office/officeart/2008/layout/LinedList"/>
    <dgm:cxn modelId="{BCB73A0C-6566-4937-8FCB-0226771D28CF}" type="presParOf" srcId="{327B00BE-DC76-4868-9591-5BC1B726629D}" destId="{A95699F2-BCD1-4CAC-84BB-5BB9C1070199}" srcOrd="2" destOrd="0" presId="urn:microsoft.com/office/officeart/2008/layout/LinedList"/>
    <dgm:cxn modelId="{27405DA0-A8EB-4109-92F1-E23CE77E0196}" type="presParOf" srcId="{3A6AA932-DD0F-49ED-A62B-F2277CC0F158}" destId="{EDE5FC0C-550A-4D34-AFC8-37DBFE66F539}" srcOrd="11" destOrd="0" presId="urn:microsoft.com/office/officeart/2008/layout/LinedList"/>
    <dgm:cxn modelId="{69FC8EA2-47C3-4246-8FEC-FEF317F3EDB4}" type="presParOf" srcId="{3A6AA932-DD0F-49ED-A62B-F2277CC0F158}" destId="{F31F8384-E071-45BA-BA90-04C13C58390F}" srcOrd="12" destOrd="0" presId="urn:microsoft.com/office/officeart/2008/layout/LinedList"/>
    <dgm:cxn modelId="{73B0D983-5384-4826-9CD3-4AFB705C8E13}" type="presParOf" srcId="{3A6AA932-DD0F-49ED-A62B-F2277CC0F158}" destId="{C161C71D-833A-48C9-BCEE-905AF27C5FCF}" srcOrd="13" destOrd="0" presId="urn:microsoft.com/office/officeart/2008/layout/LinedList"/>
    <dgm:cxn modelId="{92E9AEEA-C1B2-41EC-AA99-BABB843DF564}" type="presParOf" srcId="{C161C71D-833A-48C9-BCEE-905AF27C5FCF}" destId="{AA309BB3-851F-4345-A552-65631F8A43C3}" srcOrd="0" destOrd="0" presId="urn:microsoft.com/office/officeart/2008/layout/LinedList"/>
    <dgm:cxn modelId="{7A5DDCF1-7F14-4729-88F5-63FCFCE6985A}" type="presParOf" srcId="{C161C71D-833A-48C9-BCEE-905AF27C5FCF}" destId="{BB50F0D6-F474-421E-8968-98639C80C8ED}" srcOrd="1" destOrd="0" presId="urn:microsoft.com/office/officeart/2008/layout/LinedList"/>
    <dgm:cxn modelId="{71782756-DF54-4D48-9E51-A597F43D602A}" type="presParOf" srcId="{C161C71D-833A-48C9-BCEE-905AF27C5FCF}" destId="{75688014-9B16-45EF-9940-CAC640CF1EBC}" srcOrd="2" destOrd="0" presId="urn:microsoft.com/office/officeart/2008/layout/LinedList"/>
    <dgm:cxn modelId="{AC6872D5-DDE5-4C8E-84D9-2081A12CF2A5}" type="presParOf" srcId="{3A6AA932-DD0F-49ED-A62B-F2277CC0F158}" destId="{5C976158-522E-4295-BB85-3CFBD8ABA801}" srcOrd="14" destOrd="0" presId="urn:microsoft.com/office/officeart/2008/layout/LinedList"/>
    <dgm:cxn modelId="{A2F029E2-497A-4130-A52E-0BE7E717A63D}" type="presParOf" srcId="{3A6AA932-DD0F-49ED-A62B-F2277CC0F158}" destId="{B0986A44-E905-435B-BF21-E95A8E33EAC8}" srcOrd="15" destOrd="0" presId="urn:microsoft.com/office/officeart/2008/layout/LinedList"/>
    <dgm:cxn modelId="{DD0DBC22-5EAB-4F96-ABCD-1D12617E33CC}" type="presParOf" srcId="{3A6AA932-DD0F-49ED-A62B-F2277CC0F158}" destId="{59DCC7C2-4FFD-468F-A318-C44562C0FC48}" srcOrd="16" destOrd="0" presId="urn:microsoft.com/office/officeart/2008/layout/LinedList"/>
    <dgm:cxn modelId="{9C410926-3E2D-4C3A-8D07-23A1E81ACA8A}" type="presParOf" srcId="{59DCC7C2-4FFD-468F-A318-C44562C0FC48}" destId="{121265E0-5B61-44FD-8EE4-F341B999F8B5}" srcOrd="0" destOrd="0" presId="urn:microsoft.com/office/officeart/2008/layout/LinedList"/>
    <dgm:cxn modelId="{7BC01986-CB1B-413D-A25F-1AF3F80ADDDC}" type="presParOf" srcId="{59DCC7C2-4FFD-468F-A318-C44562C0FC48}" destId="{4D4DD0C3-A06E-4C78-8B5F-018245AADEAA}" srcOrd="1" destOrd="0" presId="urn:microsoft.com/office/officeart/2008/layout/LinedList"/>
    <dgm:cxn modelId="{A9B7F89A-6A2B-4BD1-86B6-74AFE28F2A59}" type="presParOf" srcId="{59DCC7C2-4FFD-468F-A318-C44562C0FC48}" destId="{970A8875-1F63-433D-8F53-7E9C953D70FA}" srcOrd="2" destOrd="0" presId="urn:microsoft.com/office/officeart/2008/layout/LinedList"/>
    <dgm:cxn modelId="{1922FB52-511E-4F6B-A6E4-AB05EBA37FD0}" type="presParOf" srcId="{3A6AA932-DD0F-49ED-A62B-F2277CC0F158}" destId="{7BA15F9F-E98A-489E-844B-94E8F2C9DA7B}" srcOrd="17" destOrd="0" presId="urn:microsoft.com/office/officeart/2008/layout/LinedList"/>
    <dgm:cxn modelId="{88BF1635-4EBB-4440-ADA7-368E0FF8D7B2}" type="presParOf" srcId="{3A6AA932-DD0F-49ED-A62B-F2277CC0F158}" destId="{8972CC16-43E5-49DE-8AAC-42851E2ABF3A}" srcOrd="18" destOrd="0" presId="urn:microsoft.com/office/officeart/2008/layout/LinedList"/>
    <dgm:cxn modelId="{BB489F7D-B8BF-4054-88F1-5DA1095D710F}" type="presParOf" srcId="{3A6AA932-DD0F-49ED-A62B-F2277CC0F158}" destId="{E0E5F6A8-460E-4393-9A5B-900D280F94ED}" srcOrd="19" destOrd="0" presId="urn:microsoft.com/office/officeart/2008/layout/LinedList"/>
    <dgm:cxn modelId="{D0AC4233-34A9-4707-BBF6-983F0CEEDBD8}" type="presParOf" srcId="{E0E5F6A8-460E-4393-9A5B-900D280F94ED}" destId="{FC637D98-D309-47D0-914A-90533ECA8965}" srcOrd="0" destOrd="0" presId="urn:microsoft.com/office/officeart/2008/layout/LinedList"/>
    <dgm:cxn modelId="{9B630047-DE69-4FE8-9437-B3C2C3DE4059}" type="presParOf" srcId="{E0E5F6A8-460E-4393-9A5B-900D280F94ED}" destId="{1A5D7754-E40C-4890-938A-66CA7A8A373F}" srcOrd="1" destOrd="0" presId="urn:microsoft.com/office/officeart/2008/layout/LinedList"/>
    <dgm:cxn modelId="{52A17EE8-FA40-4885-BC33-959DA310C048}" type="presParOf" srcId="{E0E5F6A8-460E-4393-9A5B-900D280F94ED}" destId="{375F8445-ABA7-4964-91AA-73CA7F13639A}" srcOrd="2" destOrd="0" presId="urn:microsoft.com/office/officeart/2008/layout/LinedList"/>
    <dgm:cxn modelId="{9ADF1D3B-9849-4C53-99CA-30060D2EDA72}" type="presParOf" srcId="{3A6AA932-DD0F-49ED-A62B-F2277CC0F158}" destId="{4EDEC562-9A8D-48D2-8E2F-4C8F696DDE29}" srcOrd="20" destOrd="0" presId="urn:microsoft.com/office/officeart/2008/layout/LinedList"/>
    <dgm:cxn modelId="{2034E97B-BC6E-465F-AB30-D054A025E5CA}" type="presParOf" srcId="{3A6AA932-DD0F-49ED-A62B-F2277CC0F158}" destId="{156567B1-4335-4FE4-B50E-0EC1C9E45A7B}" srcOrd="21" destOrd="0" presId="urn:microsoft.com/office/officeart/2008/layout/LinedList"/>
    <dgm:cxn modelId="{FADBD40F-2986-4228-AC0F-66BF6D229718}" type="presParOf" srcId="{3A6AA932-DD0F-49ED-A62B-F2277CC0F158}" destId="{9C82BC94-ABB0-42DA-BB91-8502015F3657}" srcOrd="22" destOrd="0" presId="urn:microsoft.com/office/officeart/2008/layout/LinedList"/>
    <dgm:cxn modelId="{5D1BF9AA-DC49-414D-83FC-A8213E40AB9B}" type="presParOf" srcId="{9C82BC94-ABB0-42DA-BB91-8502015F3657}" destId="{9528FC1F-7D57-4CF1-900A-19172A22CC34}" srcOrd="0" destOrd="0" presId="urn:microsoft.com/office/officeart/2008/layout/LinedList"/>
    <dgm:cxn modelId="{C6F4019E-9A8C-4347-8F4F-FD1F9B52C47F}" type="presParOf" srcId="{9C82BC94-ABB0-42DA-BB91-8502015F3657}" destId="{0AA6C06B-7644-4B99-9BC5-D52502C306F3}" srcOrd="1" destOrd="0" presId="urn:microsoft.com/office/officeart/2008/layout/LinedList"/>
    <dgm:cxn modelId="{D08FA2A4-EFF3-450C-802A-906B7123CEF5}" type="presParOf" srcId="{9C82BC94-ABB0-42DA-BB91-8502015F3657}" destId="{60FC99B8-E8F8-4A15-B417-05FFB648C278}" srcOrd="2" destOrd="0" presId="urn:microsoft.com/office/officeart/2008/layout/LinedList"/>
    <dgm:cxn modelId="{61E4C043-4318-433B-9584-423EE14C8EAF}" type="presParOf" srcId="{3A6AA932-DD0F-49ED-A62B-F2277CC0F158}" destId="{245C003A-B7E2-4827-9843-8AFAE73E903D}" srcOrd="23" destOrd="0" presId="urn:microsoft.com/office/officeart/2008/layout/LinedList"/>
    <dgm:cxn modelId="{F15A3A89-83D7-4315-9F20-A4E2D0836FAD}" type="presParOf" srcId="{3A6AA932-DD0F-49ED-A62B-F2277CC0F158}" destId="{98411D0F-58D9-4016-8832-FEE70A1DD09E}" srcOrd="24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07AD48-D0E3-4BE0-B488-581B9385281D}">
      <dsp:nvSpPr>
        <dsp:cNvPr id="0" name=""/>
        <dsp:cNvSpPr/>
      </dsp:nvSpPr>
      <dsp:spPr>
        <a:xfrm>
          <a:off x="1695" y="1614703"/>
          <a:ext cx="1093647" cy="5468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System</a:t>
          </a:r>
        </a:p>
      </dsp:txBody>
      <dsp:txXfrm>
        <a:off x="17711" y="1630719"/>
        <a:ext cx="1061615" cy="514791"/>
      </dsp:txXfrm>
    </dsp:sp>
    <dsp:sp modelId="{2F4373A3-3BCD-431D-A5AF-A302BCE6AFFB}">
      <dsp:nvSpPr>
        <dsp:cNvPr id="0" name=""/>
        <dsp:cNvSpPr/>
      </dsp:nvSpPr>
      <dsp:spPr>
        <a:xfrm rot="19457599">
          <a:off x="1044705" y="1716687"/>
          <a:ext cx="538732" cy="28432"/>
        </a:xfrm>
        <a:custGeom>
          <a:avLst/>
          <a:gdLst/>
          <a:ahLst/>
          <a:cxnLst/>
          <a:rect l="0" t="0" r="0" b="0"/>
          <a:pathLst>
            <a:path>
              <a:moveTo>
                <a:pt x="0" y="14216"/>
              </a:moveTo>
              <a:lnTo>
                <a:pt x="538732" y="1421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300603" y="1717435"/>
        <a:ext cx="26936" cy="26936"/>
      </dsp:txXfrm>
    </dsp:sp>
    <dsp:sp modelId="{BDA28790-25EE-4CCD-8D5B-59CCE9440A52}">
      <dsp:nvSpPr>
        <dsp:cNvPr id="0" name=""/>
        <dsp:cNvSpPr/>
      </dsp:nvSpPr>
      <dsp:spPr>
        <a:xfrm>
          <a:off x="1532801" y="1300280"/>
          <a:ext cx="1093647" cy="5468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Playback</a:t>
          </a:r>
        </a:p>
      </dsp:txBody>
      <dsp:txXfrm>
        <a:off x="1548817" y="1316296"/>
        <a:ext cx="1061615" cy="514791"/>
      </dsp:txXfrm>
    </dsp:sp>
    <dsp:sp modelId="{FA7975A0-6753-4519-BF38-220B45A7BDC1}">
      <dsp:nvSpPr>
        <dsp:cNvPr id="0" name=""/>
        <dsp:cNvSpPr/>
      </dsp:nvSpPr>
      <dsp:spPr>
        <a:xfrm rot="19457599">
          <a:off x="2575811" y="1402264"/>
          <a:ext cx="538732" cy="28432"/>
        </a:xfrm>
        <a:custGeom>
          <a:avLst/>
          <a:gdLst/>
          <a:ahLst/>
          <a:cxnLst/>
          <a:rect l="0" t="0" r="0" b="0"/>
          <a:pathLst>
            <a:path>
              <a:moveTo>
                <a:pt x="0" y="14216"/>
              </a:moveTo>
              <a:lnTo>
                <a:pt x="538732" y="1421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31709" y="1403012"/>
        <a:ext cx="26936" cy="26936"/>
      </dsp:txXfrm>
    </dsp:sp>
    <dsp:sp modelId="{734336AE-37B0-4CA7-95FA-412F3EE16306}">
      <dsp:nvSpPr>
        <dsp:cNvPr id="0" name=""/>
        <dsp:cNvSpPr/>
      </dsp:nvSpPr>
      <dsp:spPr>
        <a:xfrm>
          <a:off x="3063907" y="985856"/>
          <a:ext cx="1093647" cy="5468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Forward</a:t>
          </a:r>
        </a:p>
      </dsp:txBody>
      <dsp:txXfrm>
        <a:off x="3079923" y="1001872"/>
        <a:ext cx="1061615" cy="514791"/>
      </dsp:txXfrm>
    </dsp:sp>
    <dsp:sp modelId="{FF7361F6-FCB1-4B82-B1BF-35BF816518D6}">
      <dsp:nvSpPr>
        <dsp:cNvPr id="0" name=""/>
        <dsp:cNvSpPr/>
      </dsp:nvSpPr>
      <dsp:spPr>
        <a:xfrm rot="2142401">
          <a:off x="2575811" y="1716687"/>
          <a:ext cx="538732" cy="28432"/>
        </a:xfrm>
        <a:custGeom>
          <a:avLst/>
          <a:gdLst/>
          <a:ahLst/>
          <a:cxnLst/>
          <a:rect l="0" t="0" r="0" b="0"/>
          <a:pathLst>
            <a:path>
              <a:moveTo>
                <a:pt x="0" y="14216"/>
              </a:moveTo>
              <a:lnTo>
                <a:pt x="538732" y="1421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31709" y="1717435"/>
        <a:ext cx="26936" cy="26936"/>
      </dsp:txXfrm>
    </dsp:sp>
    <dsp:sp modelId="{BA23A561-9D9D-4294-BC91-22A522B29839}">
      <dsp:nvSpPr>
        <dsp:cNvPr id="0" name=""/>
        <dsp:cNvSpPr/>
      </dsp:nvSpPr>
      <dsp:spPr>
        <a:xfrm>
          <a:off x="3063907" y="1614703"/>
          <a:ext cx="1093647" cy="5468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Reverse</a:t>
          </a:r>
        </a:p>
      </dsp:txBody>
      <dsp:txXfrm>
        <a:off x="3079923" y="1630719"/>
        <a:ext cx="1061615" cy="514791"/>
      </dsp:txXfrm>
    </dsp:sp>
    <dsp:sp modelId="{9BED3083-41EE-4F46-B7E5-66F6DC1F404A}">
      <dsp:nvSpPr>
        <dsp:cNvPr id="0" name=""/>
        <dsp:cNvSpPr/>
      </dsp:nvSpPr>
      <dsp:spPr>
        <a:xfrm rot="2142401">
          <a:off x="1044705" y="2031111"/>
          <a:ext cx="538732" cy="28432"/>
        </a:xfrm>
        <a:custGeom>
          <a:avLst/>
          <a:gdLst/>
          <a:ahLst/>
          <a:cxnLst/>
          <a:rect l="0" t="0" r="0" b="0"/>
          <a:pathLst>
            <a:path>
              <a:moveTo>
                <a:pt x="0" y="14216"/>
              </a:moveTo>
              <a:lnTo>
                <a:pt x="538732" y="1421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300603" y="2031859"/>
        <a:ext cx="26936" cy="26936"/>
      </dsp:txXfrm>
    </dsp:sp>
    <dsp:sp modelId="{8475CF9A-5C6A-40E4-96B8-13310B277DEA}">
      <dsp:nvSpPr>
        <dsp:cNvPr id="0" name=""/>
        <dsp:cNvSpPr/>
      </dsp:nvSpPr>
      <dsp:spPr>
        <a:xfrm>
          <a:off x="1532801" y="1929127"/>
          <a:ext cx="1093647" cy="5468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Record</a:t>
          </a:r>
        </a:p>
      </dsp:txBody>
      <dsp:txXfrm>
        <a:off x="1548817" y="1945143"/>
        <a:ext cx="1061615" cy="5147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E85312-B29B-48E9-98FE-212265B378AF}">
      <dsp:nvSpPr>
        <dsp:cNvPr id="0" name=""/>
        <dsp:cNvSpPr/>
      </dsp:nvSpPr>
      <dsp:spPr>
        <a:xfrm>
          <a:off x="0" y="0"/>
          <a:ext cx="71501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133C18-E135-48EA-B577-62DB938CEDC5}">
      <dsp:nvSpPr>
        <dsp:cNvPr id="0" name=""/>
        <dsp:cNvSpPr/>
      </dsp:nvSpPr>
      <dsp:spPr>
        <a:xfrm>
          <a:off x="0" y="0"/>
          <a:ext cx="1430020" cy="43190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Decisions</a:t>
          </a:r>
        </a:p>
      </dsp:txBody>
      <dsp:txXfrm>
        <a:off x="0" y="0"/>
        <a:ext cx="1430020" cy="4319058"/>
      </dsp:txXfrm>
    </dsp:sp>
    <dsp:sp modelId="{DBF1F14F-8D12-4B14-9968-EEB1766EB6CE}">
      <dsp:nvSpPr>
        <dsp:cNvPr id="0" name=""/>
        <dsp:cNvSpPr/>
      </dsp:nvSpPr>
      <dsp:spPr>
        <a:xfrm>
          <a:off x="1480132" y="16021"/>
          <a:ext cx="5612828" cy="51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Turn Left</a:t>
          </a:r>
        </a:p>
      </dsp:txBody>
      <dsp:txXfrm>
        <a:off x="1480132" y="16021"/>
        <a:ext cx="5612828" cy="510884"/>
      </dsp:txXfrm>
    </dsp:sp>
    <dsp:sp modelId="{C930A808-E79D-449E-A787-157A85385AC4}">
      <dsp:nvSpPr>
        <dsp:cNvPr id="0" name=""/>
        <dsp:cNvSpPr/>
      </dsp:nvSpPr>
      <dsp:spPr>
        <a:xfrm>
          <a:off x="1430020" y="536428"/>
          <a:ext cx="5720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3A8008-40B6-4256-90AD-43678CC12228}">
      <dsp:nvSpPr>
        <dsp:cNvPr id="0" name=""/>
        <dsp:cNvSpPr/>
      </dsp:nvSpPr>
      <dsp:spPr>
        <a:xfrm>
          <a:off x="1537271" y="561973"/>
          <a:ext cx="5612828" cy="51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Turn Right</a:t>
          </a:r>
        </a:p>
      </dsp:txBody>
      <dsp:txXfrm>
        <a:off x="1537271" y="561973"/>
        <a:ext cx="5612828" cy="510884"/>
      </dsp:txXfrm>
    </dsp:sp>
    <dsp:sp modelId="{C10CF9D3-0657-4F21-AFA7-9DE17904DF67}">
      <dsp:nvSpPr>
        <dsp:cNvPr id="0" name=""/>
        <dsp:cNvSpPr/>
      </dsp:nvSpPr>
      <dsp:spPr>
        <a:xfrm>
          <a:off x="1430020" y="1072857"/>
          <a:ext cx="5720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A77030-1A4F-4D68-93F5-440DBF8B17FB}">
      <dsp:nvSpPr>
        <dsp:cNvPr id="0" name=""/>
        <dsp:cNvSpPr/>
      </dsp:nvSpPr>
      <dsp:spPr>
        <a:xfrm>
          <a:off x="1537271" y="1098402"/>
          <a:ext cx="5612828" cy="51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Crossroads</a:t>
          </a:r>
        </a:p>
      </dsp:txBody>
      <dsp:txXfrm>
        <a:off x="1537271" y="1098402"/>
        <a:ext cx="5612828" cy="510884"/>
      </dsp:txXfrm>
    </dsp:sp>
    <dsp:sp modelId="{D173F813-FF82-4CB0-93F5-F62DF9792CF8}">
      <dsp:nvSpPr>
        <dsp:cNvPr id="0" name=""/>
        <dsp:cNvSpPr/>
      </dsp:nvSpPr>
      <dsp:spPr>
        <a:xfrm>
          <a:off x="1430020" y="1609286"/>
          <a:ext cx="5720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4E7F3B-AC2B-400C-8D67-127EC0BAA933}">
      <dsp:nvSpPr>
        <dsp:cNvPr id="0" name=""/>
        <dsp:cNvSpPr/>
      </dsp:nvSpPr>
      <dsp:spPr>
        <a:xfrm>
          <a:off x="1537271" y="1634830"/>
          <a:ext cx="5612828" cy="51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Crossroads junction</a:t>
          </a:r>
        </a:p>
      </dsp:txBody>
      <dsp:txXfrm>
        <a:off x="1537271" y="1634830"/>
        <a:ext cx="5612828" cy="510884"/>
      </dsp:txXfrm>
    </dsp:sp>
    <dsp:sp modelId="{EDE5FC0C-550A-4D34-AFC8-37DBFE66F539}">
      <dsp:nvSpPr>
        <dsp:cNvPr id="0" name=""/>
        <dsp:cNvSpPr/>
      </dsp:nvSpPr>
      <dsp:spPr>
        <a:xfrm>
          <a:off x="1430020" y="2145715"/>
          <a:ext cx="5720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50F0D6-F474-421E-8968-98639C80C8ED}">
      <dsp:nvSpPr>
        <dsp:cNvPr id="0" name=""/>
        <dsp:cNvSpPr/>
      </dsp:nvSpPr>
      <dsp:spPr>
        <a:xfrm>
          <a:off x="1537271" y="2171259"/>
          <a:ext cx="5612828" cy="51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Pedestrian crossings</a:t>
          </a:r>
        </a:p>
      </dsp:txBody>
      <dsp:txXfrm>
        <a:off x="1537271" y="2171259"/>
        <a:ext cx="5612828" cy="510884"/>
      </dsp:txXfrm>
    </dsp:sp>
    <dsp:sp modelId="{5C976158-522E-4295-BB85-3CFBD8ABA801}">
      <dsp:nvSpPr>
        <dsp:cNvPr id="0" name=""/>
        <dsp:cNvSpPr/>
      </dsp:nvSpPr>
      <dsp:spPr>
        <a:xfrm>
          <a:off x="1430020" y="2682144"/>
          <a:ext cx="5720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4DD0C3-A06E-4C78-8B5F-018245AADEAA}">
      <dsp:nvSpPr>
        <dsp:cNvPr id="0" name=""/>
        <dsp:cNvSpPr/>
      </dsp:nvSpPr>
      <dsp:spPr>
        <a:xfrm>
          <a:off x="1537271" y="2707688"/>
          <a:ext cx="5612828" cy="51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Steps</a:t>
          </a:r>
        </a:p>
      </dsp:txBody>
      <dsp:txXfrm>
        <a:off x="1537271" y="2707688"/>
        <a:ext cx="5612828" cy="510884"/>
      </dsp:txXfrm>
    </dsp:sp>
    <dsp:sp modelId="{7BA15F9F-E98A-489E-844B-94E8F2C9DA7B}">
      <dsp:nvSpPr>
        <dsp:cNvPr id="0" name=""/>
        <dsp:cNvSpPr/>
      </dsp:nvSpPr>
      <dsp:spPr>
        <a:xfrm>
          <a:off x="1430020" y="3218573"/>
          <a:ext cx="5720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5D7754-E40C-4890-938A-66CA7A8A373F}">
      <dsp:nvSpPr>
        <dsp:cNvPr id="0" name=""/>
        <dsp:cNvSpPr/>
      </dsp:nvSpPr>
      <dsp:spPr>
        <a:xfrm>
          <a:off x="1537271" y="3244117"/>
          <a:ext cx="5612828" cy="51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Pause</a:t>
          </a:r>
        </a:p>
      </dsp:txBody>
      <dsp:txXfrm>
        <a:off x="1537271" y="3244117"/>
        <a:ext cx="5612828" cy="510884"/>
      </dsp:txXfrm>
    </dsp:sp>
    <dsp:sp modelId="{4EDEC562-9A8D-48D2-8E2F-4C8F696DDE29}">
      <dsp:nvSpPr>
        <dsp:cNvPr id="0" name=""/>
        <dsp:cNvSpPr/>
      </dsp:nvSpPr>
      <dsp:spPr>
        <a:xfrm>
          <a:off x="1430020" y="3755002"/>
          <a:ext cx="5720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A6C06B-7644-4B99-9BC5-D52502C306F3}">
      <dsp:nvSpPr>
        <dsp:cNvPr id="0" name=""/>
        <dsp:cNvSpPr/>
      </dsp:nvSpPr>
      <dsp:spPr>
        <a:xfrm>
          <a:off x="1537271" y="3780546"/>
          <a:ext cx="5612828" cy="5108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Stop</a:t>
          </a:r>
        </a:p>
      </dsp:txBody>
      <dsp:txXfrm>
        <a:off x="1537271" y="3780546"/>
        <a:ext cx="5612828" cy="510884"/>
      </dsp:txXfrm>
    </dsp:sp>
    <dsp:sp modelId="{245C003A-B7E2-4827-9843-8AFAE73E903D}">
      <dsp:nvSpPr>
        <dsp:cNvPr id="0" name=""/>
        <dsp:cNvSpPr/>
      </dsp:nvSpPr>
      <dsp:spPr>
        <a:xfrm>
          <a:off x="1430020" y="4291431"/>
          <a:ext cx="5720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6EA23-0339-4E46-9F25-7D838E79EF17}" type="datetimeFigureOut">
              <a:rPr lang="en-US" smtClean="0"/>
              <a:t>2/17/2020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81925-CA98-455D-A45B-7A71D36D90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C2E5755-BE71-42AB-90F6-2F0E564E55A6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EC607-3EF5-436E-A362-C37FB4F54254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CAF28-6DF0-4504-9918-536BB1B9FA11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EC9CC-4B48-47CC-A7D8-0F6D98EEA4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1E114-D5CE-44DE-BC33-5EB59389FC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3C5C2-A29D-4215-9A6A-0FCB52BA0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F561E-2C62-4BBC-A8C0-6BB277893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7D3B1-B562-4B15-A0BB-FA85F0375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976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DC95C-8BD0-42EC-971F-2F07CB2E5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9B7B8-7874-407C-8DE1-9918BEEEB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FFAAB-5F08-41E1-9C71-D18BC5E36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20C4B-5EFA-45ED-9CE7-679EC044B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1D465-7D9C-4DF0-96FD-739312880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5784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9B66B-384E-4245-9181-8126C79DE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7176F-EFA3-4F99-A4FF-FDEED58AF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99453-B2E0-46F8-958F-F03C7C611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A263A-9B84-45A9-97B8-237CA0B2E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6DE38-ED08-4A62-AEFC-2F62934E8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2414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6C6C8-8F99-40E4-9CBB-B9D2586B4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53223-F2BB-438C-9DC3-5609E9C260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EF528-76A8-442F-8679-66A7DEF1A8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2861B-1197-4579-BFBE-D2F6211F1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87406-D06A-4768-A877-21E60BBE1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FB33BD-70BE-4253-9FB4-7FE6622E7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C2402-77CD-4A02-A64D-1C485F30A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AF846-A739-4E1B-A311-161AF5727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7D94D2-A1A6-44EA-B8B5-000CE6D218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C99F18-FD5D-4D8C-8084-4A4DD9A7D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1A229F-AA9C-472C-8FE2-66512D38F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F31B9C-90C4-41CA-8259-623F00EDD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C383F6-63AB-44A1-ABB5-E3BF91F24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5DC45A-958B-4220-A665-986FAF86A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821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43FB8-34B1-4799-ACB7-6E1E1161E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E3F844-982E-485D-AE07-11E5EFCC7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559600-023B-4135-9D64-426E10816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547E8B-639A-4C2A-95F7-22B188C83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912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6C8329-7AD6-4F31-A2CF-757E9778D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0A6CAA-05F8-4626-8739-4C5C20134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A3CF71-F6C2-4D3A-AA6F-B86F19C59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385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FCDA3-DA77-43C8-A4B9-7DE704BC3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0D3B0-D264-4FB1-AD1E-D410F8AF6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CA8BE-5D09-4FCB-947F-17EC73306D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3124B-61C2-4884-8304-D9A0CC780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E19A6A-D9E1-4704-94DB-BAA4D8C3D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2739BE-A936-4B9F-8AC1-5DC669D0C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55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E68CF-544E-4644-A5ED-8BFA55AC904A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A2E02-82FC-4F8D-802A-24E0A2130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40893D-C679-4422-A7E9-8E7047A463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031AB-5E23-43F6-96A8-966EA400D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A31E99-1A16-4158-A487-6AD8D8B5E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2EB9B7-D568-473C-A998-C61A20FBE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B77664-2149-4555-9B95-E2798D4F5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859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76B75-CA81-4828-BB3F-1582CF323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9C7F02-6004-4788-8DC6-A93184DC7D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299B9-4E30-48FC-B1AC-6E69F2AB8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59BF3-DF92-43AD-A8F7-3684EEB4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B44C5-496D-4AF1-9696-BCD29A07C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3868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6E2945-D1B0-424E-8421-8300C598E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D530F9-C8C4-4147-8E65-FDAC654C05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2B671-6DEA-4CB4-8731-40A68F59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C6B1D-1963-4DB6-8D25-C0AFB103A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D5695-03BF-4A15-BA1C-DCE116566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86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920DED0-842D-4236-8DE2-847A33CFA49E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E865-D6F4-43E8-B056-5F77FF98F8C7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92656-D9E5-45DE-AB78-A02B96C0D337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DD20B-CD57-45CB-9DE3-30B0CB335A7F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F8FB-3BFB-4C6B-BFA1-0EF9A6BEF927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B5E6-956A-4BA4-975A-E7DEF0A26FCD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6274AE70-3B2E-4296-B975-61046C051972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4758159-BAD0-408E-BBE1-96B668F1C589}" type="datetime1">
              <a:rPr lang="en-US" smtClean="0"/>
              <a:t>2/17/2020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42468A-D110-4374-B14B-95C15FB76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92F455-0B26-40C1-85AC-8CFCD08E7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1E0C70-9930-40E8-AEF3-08415C93C4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9FB08-2F9B-4831-8A14-99771F32741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E4D6C-BF13-4517-9255-4262914A1E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8BBBE-5B13-4E01-AAE5-B137651BC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17524D-68E3-4FBD-AF08-E54A27D45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762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article/10.1007/s10846-011-9555-7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461504"/>
          </a:xfrm>
        </p:spPr>
        <p:txBody>
          <a:bodyPr>
            <a:normAutofit/>
          </a:bodyPr>
          <a:lstStyle/>
          <a:p>
            <a:r>
              <a:rPr lang="en-US" dirty="0"/>
              <a:t>Navigation aid for blind people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4623127"/>
            <a:ext cx="9070848" cy="457201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600"/>
              </a:spcAft>
            </a:pPr>
            <a:r>
              <a:rPr lang="en-US" b="1" dirty="0"/>
              <a:t>Mounir </a:t>
            </a:r>
            <a:r>
              <a:rPr lang="en-US" b="1" dirty="0" err="1"/>
              <a:t>Bousbia</a:t>
            </a:r>
            <a:r>
              <a:rPr lang="en-US" b="1" dirty="0"/>
              <a:t>-Salah · </a:t>
            </a:r>
            <a:r>
              <a:rPr lang="en-US" b="1" dirty="0" err="1"/>
              <a:t>Maamar</a:t>
            </a:r>
            <a:r>
              <a:rPr lang="en-US" b="1" dirty="0"/>
              <a:t> </a:t>
            </a:r>
            <a:r>
              <a:rPr lang="en-US" b="1" dirty="0" err="1"/>
              <a:t>Bettayeb</a:t>
            </a:r>
            <a:r>
              <a:rPr lang="en-US" b="1" dirty="0"/>
              <a:t> · </a:t>
            </a:r>
            <a:r>
              <a:rPr lang="en-US" b="1" dirty="0" err="1"/>
              <a:t>Allal</a:t>
            </a:r>
            <a:r>
              <a:rPr lang="en-US" b="1" dirty="0"/>
              <a:t> Larbi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461504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9938668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EEA33D-5BBA-488C-9811-D6A2126794CA}"/>
              </a:ext>
            </a:extLst>
          </p:cNvPr>
          <p:cNvSpPr txBox="1"/>
          <p:nvPr/>
        </p:nvSpPr>
        <p:spPr>
          <a:xfrm>
            <a:off x="1600200" y="1333500"/>
            <a:ext cx="83629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Link To Paper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https://link.springer.com/article/10.1007/s10846-011-9555-7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DOI </a:t>
            </a:r>
            <a:r>
              <a:rPr lang="en-US" dirty="0"/>
              <a:t>:  		10.1007/s10846-011-9555-7 </a:t>
            </a:r>
          </a:p>
          <a:p>
            <a:r>
              <a:rPr lang="en-US" b="1" dirty="0"/>
              <a:t>Published : 	</a:t>
            </a:r>
            <a:r>
              <a:rPr lang="en-US" dirty="0"/>
              <a:t>10</a:t>
            </a:r>
            <a:r>
              <a:rPr lang="en-US" baseline="30000" dirty="0"/>
              <a:t>th</a:t>
            </a:r>
            <a:r>
              <a:rPr lang="en-US" dirty="0"/>
              <a:t> May, 2011</a:t>
            </a:r>
            <a:br>
              <a:rPr lang="en-US" b="1" dirty="0"/>
            </a:br>
            <a:endParaRPr lang="en-US" b="1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1A2D57A-D990-481B-AEA0-D8A073FA89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7784159"/>
              </p:ext>
            </p:extLst>
          </p:nvPr>
        </p:nvGraphicFramePr>
        <p:xfrm>
          <a:off x="1600200" y="3429000"/>
          <a:ext cx="81280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8825225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5195183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Ishrat Jahan Ananya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1631636042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596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Shadab Hafiz Chowdhury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1631335642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80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Sarah </a:t>
                      </a:r>
                      <a:r>
                        <a:rPr lang="en-US" dirty="0" err="1"/>
                        <a:t>Suad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1632282642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160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Nabiul</a:t>
                      </a:r>
                      <a:r>
                        <a:rPr lang="en-US" dirty="0"/>
                        <a:t> Hoque </a:t>
                      </a:r>
                      <a:r>
                        <a:rPr lang="en-US" dirty="0" err="1"/>
                        <a:t>Khandakar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1631164642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15351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B93D145-4C5F-48D2-850A-C42B35D54DE2}"/>
              </a:ext>
            </a:extLst>
          </p:cNvPr>
          <p:cNvSpPr txBox="1"/>
          <p:nvPr/>
        </p:nvSpPr>
        <p:spPr>
          <a:xfrm>
            <a:off x="1600200" y="2888218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Presented By: </a:t>
            </a:r>
          </a:p>
        </p:txBody>
      </p:sp>
    </p:spTree>
    <p:extLst>
      <p:ext uri="{BB962C8B-B14F-4D97-AF65-F5344CB8AC3E}">
        <p14:creationId xmlns:p14="http://schemas.microsoft.com/office/powerpoint/2010/main" val="2252225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455F7F3-3A58-4BBB-95C7-CF706F9FF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AE3D314-6F93-4D91-8C0F-E92657F46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BAAAAF-4A7D-48B6-A3D1-9E8BAD7E9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13" y="2757487"/>
            <a:ext cx="3186113" cy="318611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F0D68A7-D503-4C38-BA38-7418C3D64570}"/>
              </a:ext>
            </a:extLst>
          </p:cNvPr>
          <p:cNvSpPr/>
          <p:nvPr/>
        </p:nvSpPr>
        <p:spPr>
          <a:xfrm>
            <a:off x="803813" y="791903"/>
            <a:ext cx="328136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u="sng" dirty="0"/>
              <a:t>INTRODUCTION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4E7379-43E9-4794-BCDE-448D9CF4C4C2}"/>
              </a:ext>
            </a:extLst>
          </p:cNvPr>
          <p:cNvSpPr/>
          <p:nvPr/>
        </p:nvSpPr>
        <p:spPr>
          <a:xfrm>
            <a:off x="5223412" y="947558"/>
            <a:ext cx="598541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Visual impairment creates dependence on others for navigation and object locations.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 Visually impaired individual must overcome the problem to guarantee social inclusion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F3D4FD-3614-4430-910F-96E559F34839}"/>
              </a:ext>
            </a:extLst>
          </p:cNvPr>
          <p:cNvSpPr txBox="1"/>
          <p:nvPr/>
        </p:nvSpPr>
        <p:spPr>
          <a:xfrm>
            <a:off x="6157912" y="4142466"/>
            <a:ext cx="5429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SOLUTION?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E51A223-2EBF-4CB8-8FE6-44330BD13D5C}"/>
              </a:ext>
            </a:extLst>
          </p:cNvPr>
          <p:cNvSpPr/>
          <p:nvPr/>
        </p:nvSpPr>
        <p:spPr>
          <a:xfrm>
            <a:off x="6157912" y="4653944"/>
            <a:ext cx="55768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A navigation aid based on microcontroller with a synthetic speech output.</a:t>
            </a:r>
          </a:p>
        </p:txBody>
      </p:sp>
    </p:spTree>
    <p:extLst>
      <p:ext uri="{BB962C8B-B14F-4D97-AF65-F5344CB8AC3E}">
        <p14:creationId xmlns:p14="http://schemas.microsoft.com/office/powerpoint/2010/main" val="2147837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51EAAEC-6C84-428D-AA60-706E353E042D}"/>
              </a:ext>
            </a:extLst>
          </p:cNvPr>
          <p:cNvSpPr txBox="1"/>
          <p:nvPr/>
        </p:nvSpPr>
        <p:spPr>
          <a:xfrm>
            <a:off x="1276350" y="628650"/>
            <a:ext cx="4705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Some Notable work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52059-EA11-4142-8619-4D20B0962B92}"/>
              </a:ext>
            </a:extLst>
          </p:cNvPr>
          <p:cNvSpPr txBox="1"/>
          <p:nvPr/>
        </p:nvSpPr>
        <p:spPr>
          <a:xfrm>
            <a:off x="1033462" y="1571625"/>
            <a:ext cx="98964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Guide Cane, a device which uses echolocation to detect objects directly in front of the cane and steer the user away from them. 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Canes with GPS integration and other basic sensors.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Navigation aid for blind headset by Dayle Swensen,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4487DD-E49E-4477-A6C6-9CCF23C628B5}"/>
              </a:ext>
            </a:extLst>
          </p:cNvPr>
          <p:cNvSpPr txBox="1"/>
          <p:nvPr/>
        </p:nvSpPr>
        <p:spPr>
          <a:xfrm>
            <a:off x="1033462" y="4225409"/>
            <a:ext cx="8648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accent1">
                    <a:lumMod val="50000"/>
                  </a:schemeClr>
                </a:solidFill>
              </a:rPr>
              <a:t>However, all of them have some issue or the other.  Perhaps it disrupts the navigation method, can only detect objects on the ground or simply not efficient or cost effective enough.</a:t>
            </a:r>
          </a:p>
        </p:txBody>
      </p:sp>
    </p:spTree>
    <p:extLst>
      <p:ext uri="{BB962C8B-B14F-4D97-AF65-F5344CB8AC3E}">
        <p14:creationId xmlns:p14="http://schemas.microsoft.com/office/powerpoint/2010/main" val="2016443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455F7F3-3A58-4BBB-95C7-CF706F9FF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AE3D314-6F93-4D91-8C0F-E92657F46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0D68A7-D503-4C38-BA38-7418C3D64570}"/>
              </a:ext>
            </a:extLst>
          </p:cNvPr>
          <p:cNvSpPr/>
          <p:nvPr/>
        </p:nvSpPr>
        <p:spPr>
          <a:xfrm>
            <a:off x="679988" y="753803"/>
            <a:ext cx="3777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u="sng" dirty="0"/>
              <a:t>Proposed System</a:t>
            </a:r>
          </a:p>
        </p:txBody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063BE826-B5CF-447A-A77A-C2D622336D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3989808"/>
              </p:ext>
            </p:extLst>
          </p:nvPr>
        </p:nvGraphicFramePr>
        <p:xfrm>
          <a:off x="364870" y="1894310"/>
          <a:ext cx="4159250" cy="3461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23FE1BB7-A84D-4E9B-8271-1B606A6A52E5}"/>
              </a:ext>
            </a:extLst>
          </p:cNvPr>
          <p:cNvSpPr txBox="1"/>
          <p:nvPr/>
        </p:nvSpPr>
        <p:spPr>
          <a:xfrm>
            <a:off x="5210175" y="969246"/>
            <a:ext cx="652462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b="1" dirty="0"/>
              <a:t>Record mode</a:t>
            </a:r>
            <a:r>
              <a:rPr lang="en-US" dirty="0"/>
              <a:t>, blind walks the route of interest, and the aid measures the distance travelled and presses a key. This records the distance travelled in </a:t>
            </a:r>
            <a:r>
              <a:rPr lang="en-US" dirty="0" err="1"/>
              <a:t>mcu</a:t>
            </a:r>
            <a:r>
              <a:rPr lang="en-US" dirty="0"/>
              <a:t> or the left turn taken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b="1" dirty="0"/>
              <a:t>playback mode</a:t>
            </a:r>
            <a:r>
              <a:rPr lang="en-US" dirty="0"/>
              <a:t>,  aid measures the distance travelled and when this is equal to that stored in the memory for that particular section of the</a:t>
            </a:r>
            <a:br>
              <a:rPr lang="en-US" dirty="0"/>
            </a:br>
            <a:r>
              <a:rPr lang="en-US" dirty="0"/>
              <a:t>route, a decision word generated by the synthesizer is given to the blind.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</a:t>
            </a:r>
            <a:r>
              <a:rPr lang="en-US" b="1" dirty="0"/>
              <a:t>reverse direction</a:t>
            </a:r>
            <a:r>
              <a:rPr lang="en-US" dirty="0"/>
              <a:t>, the procedure is exactly the same except that the route information stored in the memory is used in reverse order, and that right and left are interchanged. 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421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21E8686-55AD-4619-B95F-D12166D90C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3851481"/>
              </p:ext>
            </p:extLst>
          </p:nvPr>
        </p:nvGraphicFramePr>
        <p:xfrm>
          <a:off x="2520950" y="1857375"/>
          <a:ext cx="7150100" cy="4319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07DF4E6-C21A-44E8-9C67-9A246F3AFFAC}"/>
              </a:ext>
            </a:extLst>
          </p:cNvPr>
          <p:cNvSpPr txBox="1"/>
          <p:nvPr/>
        </p:nvSpPr>
        <p:spPr>
          <a:xfrm>
            <a:off x="4076700" y="463034"/>
            <a:ext cx="476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PROPOSED SYSTEM</a:t>
            </a:r>
          </a:p>
        </p:txBody>
      </p:sp>
    </p:spTree>
    <p:extLst>
      <p:ext uri="{BB962C8B-B14F-4D97-AF65-F5344CB8AC3E}">
        <p14:creationId xmlns:p14="http://schemas.microsoft.com/office/powerpoint/2010/main" val="870546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AA140E-7AFD-4221-876F-8530FE902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63413"/>
            <a:ext cx="7029450" cy="58714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754520-97B1-48AA-A30D-8612D2F11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674" y="165018"/>
            <a:ext cx="5289668" cy="669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809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9BB0F5-F8F5-4ED9-9A4E-7B2D958B8C25}"/>
              </a:ext>
            </a:extLst>
          </p:cNvPr>
          <p:cNvSpPr txBox="1"/>
          <p:nvPr/>
        </p:nvSpPr>
        <p:spPr>
          <a:xfrm>
            <a:off x="3714750" y="539234"/>
            <a:ext cx="4762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PROPOSED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4A76E4-7386-4A83-A762-7EE0DAB18881}"/>
              </a:ext>
            </a:extLst>
          </p:cNvPr>
          <p:cNvSpPr txBox="1"/>
          <p:nvPr/>
        </p:nvSpPr>
        <p:spPr>
          <a:xfrm>
            <a:off x="1695450" y="1381125"/>
            <a:ext cx="783907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cane is equipped with ultrasonic sensors and wheels. It notifies whether any obstacle is in the middle of the walking direction.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speech synthesizer chip with a small vocabulary tells then the blind person about travelled distance, location and decision to make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footswitch is used to allow the </a:t>
            </a:r>
            <a:r>
              <a:rPr lang="en-US" dirty="0" err="1"/>
              <a:t>mpu</a:t>
            </a:r>
            <a:r>
              <a:rPr lang="en-US" dirty="0"/>
              <a:t> to provide frequent corrections of drift effects because the accelerometer results in large errors.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keypad is used to give input by the user. It can also have braille symbols if necessary.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Accelerometer measures acceleration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692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51EAAEC-6C84-428D-AA60-706E353E042D}"/>
              </a:ext>
            </a:extLst>
          </p:cNvPr>
          <p:cNvSpPr txBox="1"/>
          <p:nvPr/>
        </p:nvSpPr>
        <p:spPr>
          <a:xfrm>
            <a:off x="3819525" y="561975"/>
            <a:ext cx="4705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Object Detection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EAF426-2FA4-4155-8504-4205CDB7D5FC}"/>
              </a:ext>
            </a:extLst>
          </p:cNvPr>
          <p:cNvSpPr txBox="1"/>
          <p:nvPr/>
        </p:nvSpPr>
        <p:spPr>
          <a:xfrm>
            <a:off x="1428750" y="1874699"/>
            <a:ext cx="973455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Obstacle detection </a:t>
            </a:r>
            <a:r>
              <a:rPr lang="en-US" sz="2000" dirty="0"/>
              <a:t>system is mainly done using </a:t>
            </a:r>
            <a:r>
              <a:rPr lang="en-US" sz="2000" b="1" dirty="0"/>
              <a:t>ultrasonic signals</a:t>
            </a:r>
            <a:r>
              <a:rPr lang="en-US" sz="2000" dirty="0"/>
              <a:t>. There are two vibrators mounted on the shoulder and an ultrasonic cane. </a:t>
            </a:r>
          </a:p>
          <a:p>
            <a:endParaRPr lang="en-US" sz="2000" dirty="0"/>
          </a:p>
          <a:p>
            <a:r>
              <a:rPr lang="en-US" sz="2000" dirty="0"/>
              <a:t>The top part is divided into two : one transmits signals the other receives the echo.</a:t>
            </a:r>
          </a:p>
          <a:p>
            <a:r>
              <a:rPr lang="en-US" sz="2000" dirty="0"/>
              <a:t>The information is then passed to the </a:t>
            </a:r>
            <a:r>
              <a:rPr lang="en-US" sz="2000" b="1" dirty="0"/>
              <a:t>microcontroller</a:t>
            </a:r>
            <a:r>
              <a:rPr lang="en-US" sz="2000" dirty="0"/>
              <a:t> which calculates the time between pulse transmission and received echo. </a:t>
            </a:r>
          </a:p>
          <a:p>
            <a:endParaRPr lang="en-US" sz="2000" dirty="0"/>
          </a:p>
          <a:p>
            <a:r>
              <a:rPr lang="en-US" sz="2000" dirty="0"/>
              <a:t>The comparison from both signals  corresponds to the distance between the obstacle and the user. </a:t>
            </a:r>
          </a:p>
          <a:p>
            <a:r>
              <a:rPr lang="en-US" sz="2000" dirty="0"/>
              <a:t>The cane works in the same way to detect obstacles on the ground. Finally audio output is provided through a headset to alert the user of any obstacles in front.</a:t>
            </a:r>
            <a:br>
              <a:rPr lang="en-US" sz="2000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4154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28D249-1983-451D-8451-059C0BA5C7B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design</Template>
  <TotalTime>0</TotalTime>
  <Words>531</Words>
  <Application>Microsoft Office PowerPoint</Application>
  <PresentationFormat>Widescreen</PresentationFormat>
  <Paragraphs>69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Century Gothic</vt:lpstr>
      <vt:lpstr>Garamond</vt:lpstr>
      <vt:lpstr>Wingdings</vt:lpstr>
      <vt:lpstr>Savon</vt:lpstr>
      <vt:lpstr>Office Theme</vt:lpstr>
      <vt:lpstr>Navigation aid for blind people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2020-02-17T16:27:15Z</dcterms:created>
  <dcterms:modified xsi:type="dcterms:W3CDTF">2020-02-17T18:38:46Z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